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5" r:id="rId4"/>
    <p:sldId id="266" r:id="rId5"/>
    <p:sldId id="267" r:id="rId6"/>
    <p:sldId id="25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FF"/>
    <a:srgbClr val="037D69"/>
    <a:srgbClr val="770967"/>
    <a:srgbClr val="690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04.12.2014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04.12.2014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04.12.2014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C%D0%B0%D0%BD%D0%B4%D0%BD%D0%B0%D1%8F_%D0%B3%D0%B8%D0%BC%D0%BD%D0%B0%D1%81%D1%82%D0%B8%D0%BA%D0%B0" TargetMode="External"/><Relationship Id="rId3" Type="http://schemas.openxmlformats.org/officeDocument/2006/relationships/hyperlink" Target="https://ru.wikipedia.org/wiki/%D0%A4%D0%B8%D0%B7%D0%BA%D1%83%D0%BB%D1%8C%D1%82%D1%83%D1%80%D0%B0" TargetMode="External"/><Relationship Id="rId7" Type="http://schemas.openxmlformats.org/officeDocument/2006/relationships/hyperlink" Target="https://ru.wikipedia.org/wiki/%D0%AD%D1%81%D1%82%D0%B5%D1%82%D0%B8%D1%87%D0%B5%D1%81%D0%BA%D0%B0%D1%8F_%D0%B3%D0%B8%D0%BC%D0%BD%D0%B0%D1%81%D1%82%D0%B8%D0%BA%D0%B0" TargetMode="External"/><Relationship Id="rId2" Type="http://schemas.openxmlformats.org/officeDocument/2006/relationships/hyperlink" Target="https://ru.wikipedia.org/wiki/%D0%A1%D0%BF%D0%BE%D1%80%D1%82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0%D0%BA%D1%80%D0%BE%D0%B1%D0%B0%D1%82%D0%B8%D0%BA%D0%B0" TargetMode="External"/><Relationship Id="rId5" Type="http://schemas.openxmlformats.org/officeDocument/2006/relationships/hyperlink" Target="https://ru.wikipedia.org/wiki/%D0%A5%D1%83%D0%B4%D0%BE%D0%B6%D0%B5%D1%81%D1%82%D0%B2%D0%B5%D0%BD%D0%BD%D0%B0%D1%8F_%D0%B3%D0%B8%D0%BC%D0%BD%D0%B0%D1%81%D1%82%D0%B8%D0%BA%D0%B0" TargetMode="External"/><Relationship Id="rId4" Type="http://schemas.openxmlformats.org/officeDocument/2006/relationships/hyperlink" Target="https://ru.wikipedia.org/wiki/%D0%A1%D0%BF%D0%BE%D1%80%D1%82%D0%B8%D0%B2%D0%BD%D0%B0%D1%8F_%D0%B3%D0%B8%D0%BC%D0%BD%D0%B0%D1%81%D1%82%D0%B8%D0%BA%D0%B0" TargetMode="Externa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en-US" sz="9600" b="0" i="0" dirty="0" smtClean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C</a:t>
            </a:r>
            <a:r>
              <a:rPr lang="ru-RU" sz="9600" b="0" i="0" dirty="0" smtClean="0">
                <a:solidFill>
                  <a:srgbClr val="404040"/>
                </a:solidFill>
                <a:latin typeface="Times New Roman"/>
                <a:ea typeface="+mj-ea"/>
                <a:cs typeface="+mj-cs"/>
              </a:rPr>
              <a:t>порт</a:t>
            </a:r>
            <a:endParaRPr lang="ru-RU" sz="96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1009328" cy="270520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spcBef>
                <a:spcPts val="12"/>
              </a:spcBef>
              <a:buNone/>
            </a:pPr>
            <a:endParaRPr lang="ru-RU" sz="2400" b="0" i="0" dirty="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6632"/>
            <a:ext cx="828092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5760" y="5805264"/>
            <a:ext cx="537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воспитатель-Н.А. Лугаськова МКДОУ «Детский сад «Солнышко»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320136" y="1772816"/>
            <a:ext cx="3657600" cy="338437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Arial"/>
              </a:rPr>
              <a:t>Гимнастика-</a:t>
            </a:r>
            <a:r>
              <a:rPr lang="ru-RU" sz="2400" b="1" dirty="0">
                <a:solidFill>
                  <a:srgbClr val="3333CC"/>
                </a:solidFill>
              </a:rPr>
              <a:t>один из наиболее популярных видов </a:t>
            </a:r>
            <a:r>
              <a:rPr lang="ru-RU" sz="2400" b="1" dirty="0">
                <a:solidFill>
                  <a:srgbClr val="3333CC"/>
                </a:solidFill>
                <a:hlinkClick r:id="rId2" tooltip="Спорт"/>
              </a:rPr>
              <a:t>спорта</a:t>
            </a:r>
            <a:r>
              <a:rPr lang="ru-RU" sz="2400" b="1" dirty="0">
                <a:solidFill>
                  <a:srgbClr val="3333CC"/>
                </a:solidFill>
              </a:rPr>
              <a:t> и </a:t>
            </a:r>
            <a:r>
              <a:rPr lang="ru-RU" sz="2400" b="1" dirty="0">
                <a:solidFill>
                  <a:srgbClr val="3333CC"/>
                </a:solidFill>
                <a:hlinkClick r:id="rId3" tooltip="Физкультура"/>
              </a:rPr>
              <a:t>физической культуры</a:t>
            </a:r>
            <a:r>
              <a:rPr lang="ru-RU" sz="2400" b="1" dirty="0">
                <a:solidFill>
                  <a:srgbClr val="3333CC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К спортивным видам гимнастики относятся: </a:t>
            </a:r>
            <a:r>
              <a:rPr lang="ru-RU" sz="2400" b="1" dirty="0">
                <a:solidFill>
                  <a:srgbClr val="3333CC"/>
                </a:solidFill>
                <a:hlinkClick r:id="rId4" tooltip="Спортивная гимнастика"/>
              </a:rPr>
              <a:t>спортивная</a:t>
            </a:r>
            <a:r>
              <a:rPr lang="ru-RU" sz="2400" b="1" dirty="0">
                <a:solidFill>
                  <a:srgbClr val="3333CC"/>
                </a:solidFill>
              </a:rPr>
              <a:t>, </a:t>
            </a:r>
            <a:r>
              <a:rPr lang="ru-RU" sz="2400" b="1" dirty="0">
                <a:solidFill>
                  <a:srgbClr val="3333CC"/>
                </a:solidFill>
                <a:hlinkClick r:id="rId5" tooltip="Художественная гимнастика"/>
              </a:rPr>
              <a:t>художественная</a:t>
            </a:r>
            <a:r>
              <a:rPr lang="ru-RU" sz="2400" b="1" dirty="0">
                <a:solidFill>
                  <a:srgbClr val="3333CC"/>
                </a:solidFill>
              </a:rPr>
              <a:t>, </a:t>
            </a:r>
            <a:r>
              <a:rPr lang="ru-RU" sz="2400" b="1" dirty="0">
                <a:solidFill>
                  <a:srgbClr val="3333CC"/>
                </a:solidFill>
                <a:hlinkClick r:id="rId6" tooltip="Акробатика"/>
              </a:rPr>
              <a:t>акробатическая</a:t>
            </a:r>
            <a:r>
              <a:rPr lang="ru-RU" sz="2400" b="1" dirty="0">
                <a:solidFill>
                  <a:srgbClr val="3333CC"/>
                </a:solidFill>
              </a:rPr>
              <a:t>, </a:t>
            </a:r>
            <a:r>
              <a:rPr lang="ru-RU" sz="2400" dirty="0">
                <a:solidFill>
                  <a:srgbClr val="3333CC"/>
                </a:solidFill>
                <a:hlinkClick r:id="rId7" tooltip="Эстетическая гимнастика"/>
              </a:rPr>
              <a:t>эстетическая</a:t>
            </a:r>
            <a:r>
              <a:rPr lang="ru-RU" sz="2400" dirty="0">
                <a:solidFill>
                  <a:srgbClr val="3333CC"/>
                </a:solidFill>
              </a:rPr>
              <a:t>, </a:t>
            </a:r>
            <a:r>
              <a:rPr lang="ru-RU" sz="2400" dirty="0">
                <a:solidFill>
                  <a:srgbClr val="3333CC"/>
                </a:solidFill>
                <a:hlinkClick r:id="rId8" tooltip="Командная гимнастика"/>
              </a:rPr>
              <a:t>командная</a:t>
            </a:r>
            <a:endParaRPr lang="ru-RU" sz="2400" dirty="0">
              <a:solidFill>
                <a:srgbClr val="3333CC"/>
              </a:solidFill>
            </a:endParaRPr>
          </a:p>
          <a:p>
            <a:pPr marL="0" indent="0" algn="l" defTabSz="914400">
              <a:spcBef>
                <a:spcPts val="1800"/>
              </a:spcBef>
              <a:buNone/>
            </a:pPr>
            <a:endParaRPr lang="ru-RU" sz="1800" b="0" i="0" dirty="0">
              <a:solidFill>
                <a:srgbClr val="40404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/>
                </a:solidFill>
              </a:rPr>
              <a:t>Гимнастика</a:t>
            </a:r>
            <a:endParaRPr lang="ru-RU" sz="6000" dirty="0"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2295"/>
          <a:stretch>
            <a:fillRect/>
          </a:stretch>
        </p:blipFill>
        <p:spPr>
          <a:xfrm>
            <a:off x="263351" y="1608859"/>
            <a:ext cx="6481935" cy="3548333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240438" y="5058715"/>
            <a:ext cx="8019747" cy="1097280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4000" b="0" i="0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Плавание</a:t>
            </a:r>
            <a:endParaRPr lang="ru-RU" sz="4000" b="0" i="0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76231" y="5589240"/>
            <a:ext cx="8964185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Плавание </a:t>
            </a:r>
            <a:r>
              <a:rPr lang="ru-RU" sz="2800" dirty="0"/>
              <a:t>является одним из видов закаливания, оказывает положительное влияние на </a:t>
            </a:r>
            <a:r>
              <a:rPr lang="ru-RU" sz="2800" dirty="0" smtClean="0"/>
              <a:t>иммунитет </a:t>
            </a:r>
            <a:endParaRPr lang="ru-RU" sz="2800" b="0" i="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>
          <a:xfrm>
            <a:off x="623392" y="853784"/>
            <a:ext cx="4392488" cy="4249261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>
          <a:xfrm>
            <a:off x="5303912" y="853784"/>
            <a:ext cx="4320480" cy="4249261"/>
          </a:xfr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dirty="0" smtClean="0">
                <a:solidFill>
                  <a:srgbClr val="404040"/>
                </a:solidFill>
                <a:latin typeface="Arial"/>
              </a:rPr>
              <a:t>Теннис-это вид спорта , в котором играют два игрока с помощью ракеток и мячей. Их главная задача , отбить мяч сопернику , чтобы соперник не успел его поймать.</a:t>
            </a:r>
            <a:endParaRPr lang="ru-RU" sz="1600" b="0" i="0" dirty="0">
              <a:solidFill>
                <a:srgbClr val="40404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 descr="Девочка пускает мыльные пузыри" title="Sample pictur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15480" y="5209251"/>
            <a:ext cx="8104083" cy="579921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6000" b="0" i="0" dirty="0" smtClean="0">
                <a:solidFill>
                  <a:srgbClr val="A63121"/>
                </a:solidFill>
                <a:latin typeface="Times New Roman"/>
                <a:ea typeface="+mj-ea"/>
                <a:cs typeface="+mj-cs"/>
              </a:rPr>
              <a:t>Теннис </a:t>
            </a:r>
            <a:endParaRPr lang="ru-RU" sz="6000" b="0" i="0" dirty="0">
              <a:solidFill>
                <a:srgbClr val="A63121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>
          <a:xfrm>
            <a:off x="528912" y="823704"/>
            <a:ext cx="5530752" cy="4255464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" b="2952"/>
          <a:stretch>
            <a:fillRect/>
          </a:stretch>
        </p:blipFill>
        <p:spPr>
          <a:xfrm>
            <a:off x="6311806" y="831052"/>
            <a:ext cx="5660382" cy="4248116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6592"/>
            <a:ext cx="7315200" cy="1008112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400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+mj-cs"/>
              </a:rPr>
              <a:t>Футбол</a:t>
            </a:r>
            <a:endParaRPr lang="ru-RU" sz="4400" b="0" i="0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1704" y="1024704"/>
            <a:ext cx="5486400" cy="4161088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</a:pPr>
            <a:r>
              <a:rPr lang="ru-RU" sz="3600" dirty="0" smtClean="0">
                <a:solidFill>
                  <a:srgbClr val="404040"/>
                </a:solidFill>
              </a:rPr>
              <a:t>Футбол— </a:t>
            </a:r>
            <a:r>
              <a:rPr lang="ru-RU" sz="3600" dirty="0">
                <a:solidFill>
                  <a:srgbClr val="404040"/>
                </a:solidFill>
              </a:rPr>
              <a:t>командный вид спорта, в котором целью является забить мяч в ворота соперника ногами или другими частями тела (кроме рук</a:t>
            </a:r>
            <a:r>
              <a:rPr lang="ru-RU" sz="3600" dirty="0" smtClean="0">
                <a:solidFill>
                  <a:srgbClr val="404040"/>
                </a:solidFill>
              </a:rPr>
              <a:t>).Футбол является самым популярным видом спорта. </a:t>
            </a:r>
            <a:endParaRPr lang="ru-RU" sz="3600" b="0" i="0" dirty="0">
              <a:solidFill>
                <a:srgbClr val="40404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96" y="260648"/>
            <a:ext cx="3707904" cy="118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8008" cy="53593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77" y="0"/>
            <a:ext cx="5897923" cy="4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Конный спорт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" y="1447800"/>
            <a:ext cx="5905963" cy="52935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131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770967"/>
                </a:solidFill>
              </a:rPr>
              <a:t>КОННЫЙ СПОРТ- это состязания в верховой езде на лошадях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3"/>
                </a:solidFill>
              </a:rPr>
              <a:t>Волейбол</a:t>
            </a:r>
            <a:endParaRPr lang="ru-RU" sz="80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0" y="1421702"/>
            <a:ext cx="6074590" cy="53251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1828800"/>
            <a:ext cx="5001696" cy="3471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3"/>
                </a:solidFill>
              </a:rPr>
              <a:t>ВОЛЕЙБОЛ- </a:t>
            </a:r>
            <a:r>
              <a:rPr lang="ru-RU" sz="3200" dirty="0">
                <a:solidFill>
                  <a:schemeClr val="accent3"/>
                </a:solidFill>
              </a:rPr>
              <a:t>командная спортивная игра с мячом на </a:t>
            </a:r>
            <a:r>
              <a:rPr lang="ru-RU" sz="3200" dirty="0" smtClean="0">
                <a:solidFill>
                  <a:schemeClr val="accent3"/>
                </a:solidFill>
              </a:rPr>
              <a:t>площадке, </a:t>
            </a:r>
            <a:r>
              <a:rPr lang="ru-RU" sz="3200" dirty="0">
                <a:solidFill>
                  <a:schemeClr val="accent3"/>
                </a:solidFill>
              </a:rPr>
              <a:t>разделенной пополам </a:t>
            </a:r>
            <a:r>
              <a:rPr lang="ru-RU" sz="3200" dirty="0" smtClean="0">
                <a:solidFill>
                  <a:schemeClr val="accent3"/>
                </a:solidFill>
              </a:rPr>
              <a:t>сеткой. </a:t>
            </a:r>
            <a:endParaRPr lang="ru-RU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4"/>
                </a:solidFill>
              </a:rPr>
              <a:t>Фигурное катание</a:t>
            </a:r>
            <a:endParaRPr lang="ru-RU" sz="5400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" y="1124744"/>
            <a:ext cx="7095914" cy="4188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4172" y="2398817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</a:rPr>
              <a:t>Фигурное катание-это катание на льду на коньках</a:t>
            </a:r>
            <a:endParaRPr lang="ru-RU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235</Words>
  <Application>Microsoft Office PowerPoint</Application>
  <PresentationFormat>Широкоэкранный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Юные друзья: 16 x 9</vt:lpstr>
      <vt:lpstr>Cпорт</vt:lpstr>
      <vt:lpstr>Гимнастика</vt:lpstr>
      <vt:lpstr>Презентация PowerPoint</vt:lpstr>
      <vt:lpstr>Теннис </vt:lpstr>
      <vt:lpstr>Футбол</vt:lpstr>
      <vt:lpstr>Презентация PowerPoint</vt:lpstr>
      <vt:lpstr>Конный спорт</vt:lpstr>
      <vt:lpstr>Волейбол</vt:lpstr>
      <vt:lpstr>Фигурное катание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2014-12-04T13:53:32Z</dcterms:created>
  <dcterms:modified xsi:type="dcterms:W3CDTF">2014-12-04T16:49:11Z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