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57" r:id="rId8"/>
    <p:sldId id="259" r:id="rId9"/>
    <p:sldId id="264" r:id="rId10"/>
    <p:sldId id="265" r:id="rId11"/>
    <p:sldId id="268" r:id="rId12"/>
    <p:sldId id="266" r:id="rId13"/>
    <p:sldId id="267" r:id="rId14"/>
    <p:sldId id="275" r:id="rId15"/>
    <p:sldId id="276" r:id="rId16"/>
    <p:sldId id="277" r:id="rId17"/>
    <p:sldId id="269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8A8F-AE1F-4065-859E-9B95FFD1832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CB8A8F-AE1F-4065-859E-9B95FFD1832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380318-94A0-42C6-B4F0-98C97B50E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0;&#1089;&#1077;&#1085;&#1080;&#1103;\Desktop\MVI_0221.MO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314184" cy="323859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Развитие связной речи детей посредством театрально-игровой деятельности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886200"/>
            <a:ext cx="4555232" cy="227910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Выполнила: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слушатель гр. Д- 16 -18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Воспитатель, МБДОУ №244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г. Ульяновск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Титова Ю.А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сения\Desktop\Новая папка\DSC02385.JPG"/>
          <p:cNvPicPr>
            <a:picLocks noChangeAspect="1" noChangeArrowheads="1"/>
          </p:cNvPicPr>
          <p:nvPr/>
        </p:nvPicPr>
        <p:blipFill>
          <a:blip r:embed="rId2" cstate="print"/>
          <a:srcRect l="1336" t="23165" r="1101" b="18033"/>
          <a:stretch>
            <a:fillRect/>
          </a:stretch>
        </p:blipFill>
        <p:spPr bwMode="auto">
          <a:xfrm>
            <a:off x="251520" y="836712"/>
            <a:ext cx="5256584" cy="23762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Ксения\Desktop\Новая папка\DSC02391.JPG"/>
          <p:cNvPicPr>
            <a:picLocks noChangeAspect="1" noChangeArrowheads="1"/>
          </p:cNvPicPr>
          <p:nvPr/>
        </p:nvPicPr>
        <p:blipFill>
          <a:blip r:embed="rId3" cstate="print"/>
          <a:srcRect l="45711" t="35518" b="20768"/>
          <a:stretch>
            <a:fillRect/>
          </a:stretch>
        </p:blipFill>
        <p:spPr bwMode="auto">
          <a:xfrm>
            <a:off x="5796136" y="1340768"/>
            <a:ext cx="2980788" cy="1800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Ксения\Desktop\Новая папка\DSC02391.JPG"/>
          <p:cNvPicPr>
            <a:picLocks noChangeAspect="1" noChangeArrowheads="1"/>
          </p:cNvPicPr>
          <p:nvPr/>
        </p:nvPicPr>
        <p:blipFill>
          <a:blip r:embed="rId4" cstate="print"/>
          <a:srcRect t="40322" r="59173" b="25405"/>
          <a:stretch>
            <a:fillRect/>
          </a:stretch>
        </p:blipFill>
        <p:spPr bwMode="auto">
          <a:xfrm>
            <a:off x="5796136" y="3573016"/>
            <a:ext cx="3058222" cy="192554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Настольный театр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1" name="Picture 1" descr="C:\Users\Ксения\Desktop\Новая папка\DSC02396.JPG"/>
          <p:cNvPicPr>
            <a:picLocks noChangeAspect="1" noChangeArrowheads="1"/>
          </p:cNvPicPr>
          <p:nvPr/>
        </p:nvPicPr>
        <p:blipFill>
          <a:blip r:embed="rId5" cstate="print"/>
          <a:srcRect l="2949" t="19658" b="13505"/>
          <a:stretch>
            <a:fillRect/>
          </a:stretch>
        </p:blipFill>
        <p:spPr bwMode="auto">
          <a:xfrm>
            <a:off x="467544" y="3789040"/>
            <a:ext cx="4739854" cy="24482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119675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Куклы-рукавички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2" descr="C:\Users\Ксения\Desktop\Новая папка\DSC02397.JPG"/>
          <p:cNvPicPr>
            <a:picLocks noChangeAspect="1" noChangeArrowheads="1"/>
          </p:cNvPicPr>
          <p:nvPr/>
        </p:nvPicPr>
        <p:blipFill>
          <a:blip r:embed="rId2" cstate="print"/>
          <a:srcRect t="4772" r="2176" b="4566"/>
          <a:stretch>
            <a:fillRect/>
          </a:stretch>
        </p:blipFill>
        <p:spPr bwMode="auto">
          <a:xfrm>
            <a:off x="971600" y="1628800"/>
            <a:ext cx="6319018" cy="43924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сения\Desktop\Новая папка\DSC02398.JPG"/>
          <p:cNvPicPr>
            <a:picLocks noChangeAspect="1" noChangeArrowheads="1"/>
          </p:cNvPicPr>
          <p:nvPr/>
        </p:nvPicPr>
        <p:blipFill>
          <a:blip r:embed="rId2" cstate="print"/>
          <a:srcRect l="-151" t="18825" b="7756"/>
          <a:stretch>
            <a:fillRect/>
          </a:stretch>
        </p:blipFill>
        <p:spPr bwMode="auto">
          <a:xfrm>
            <a:off x="251520" y="3501008"/>
            <a:ext cx="4788080" cy="263263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Ксения\Desktop\Новая папка\DSC02399.JPG"/>
          <p:cNvPicPr>
            <a:picLocks noChangeAspect="1" noChangeArrowheads="1"/>
          </p:cNvPicPr>
          <p:nvPr/>
        </p:nvPicPr>
        <p:blipFill>
          <a:blip r:embed="rId3" cstate="print"/>
          <a:srcRect t="21804" b="12466"/>
          <a:stretch>
            <a:fillRect/>
          </a:stretch>
        </p:blipFill>
        <p:spPr bwMode="auto">
          <a:xfrm>
            <a:off x="2699792" y="1124744"/>
            <a:ext cx="4235798" cy="20882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Ксения\Desktop\Новая папка\DSC02400.JPG"/>
          <p:cNvPicPr>
            <a:picLocks noChangeAspect="1" noChangeArrowheads="1"/>
          </p:cNvPicPr>
          <p:nvPr/>
        </p:nvPicPr>
        <p:blipFill>
          <a:blip r:embed="rId4" cstate="print"/>
          <a:srcRect l="7229" t="28914" r="12048" b="3618"/>
          <a:stretch>
            <a:fillRect/>
          </a:stretch>
        </p:blipFill>
        <p:spPr bwMode="auto">
          <a:xfrm>
            <a:off x="5216642" y="3573017"/>
            <a:ext cx="3675837" cy="230425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-170287"/>
            <a:ext cx="82089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еатр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би-ба-бо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ения\Desktop\Новая папка\DSC02394.JPG"/>
          <p:cNvPicPr>
            <a:picLocks noChangeAspect="1" noChangeArrowheads="1"/>
          </p:cNvPicPr>
          <p:nvPr/>
        </p:nvPicPr>
        <p:blipFill>
          <a:blip r:embed="rId2" cstate="print"/>
          <a:srcRect t="44011" r="2150" b="15122"/>
          <a:stretch>
            <a:fillRect/>
          </a:stretch>
        </p:blipFill>
        <p:spPr bwMode="auto">
          <a:xfrm>
            <a:off x="251520" y="116632"/>
            <a:ext cx="6896151" cy="216024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Ксения\Desktop\Новая папка\DSC02392.JPG"/>
          <p:cNvPicPr>
            <a:picLocks noChangeAspect="1" noChangeArrowheads="1"/>
          </p:cNvPicPr>
          <p:nvPr/>
        </p:nvPicPr>
        <p:blipFill>
          <a:blip r:embed="rId3" cstate="print"/>
          <a:srcRect l="2358" t="23577" b="37127"/>
          <a:stretch>
            <a:fillRect/>
          </a:stretch>
        </p:blipFill>
        <p:spPr bwMode="auto">
          <a:xfrm>
            <a:off x="539552" y="2420888"/>
            <a:ext cx="6679669" cy="20162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Ксения\Desktop\Новая папка\DSC02395.JPG"/>
          <p:cNvPicPr>
            <a:picLocks noChangeAspect="1" noChangeArrowheads="1"/>
          </p:cNvPicPr>
          <p:nvPr/>
        </p:nvPicPr>
        <p:blipFill>
          <a:blip r:embed="rId4" cstate="print"/>
          <a:srcRect t="10276" b="26601"/>
          <a:stretch>
            <a:fillRect/>
          </a:stretch>
        </p:blipFill>
        <p:spPr bwMode="auto">
          <a:xfrm>
            <a:off x="3203848" y="4077072"/>
            <a:ext cx="5475394" cy="25922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512" y="4869160"/>
            <a:ext cx="3024336" cy="1656184"/>
          </a:xfrm>
        </p:spPr>
        <p:txBody>
          <a:bodyPr/>
          <a:lstStyle/>
          <a:p>
            <a:r>
              <a:rPr lang="ru-RU" dirty="0" smtClean="0"/>
              <a:t>Настольный театр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работа МБДОУ№244\10 группа\Будни\DSC02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224295" cy="316835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 descr="D:\работа МБДОУ№244\10 группа\Будни\DSC02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811862" cy="36090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940424" y="548680"/>
            <a:ext cx="4203576" cy="1891680"/>
          </a:xfrm>
        </p:spPr>
        <p:txBody>
          <a:bodyPr/>
          <a:lstStyle/>
          <a:p>
            <a:r>
              <a:rPr lang="ru-RU" dirty="0" smtClean="0"/>
              <a:t>Инсценировка сказки  теремок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работа МБДОУ№244\10 группа\Будни\DSC02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3386"/>
            <a:ext cx="4536504" cy="340251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 descr="D:\работа МБДОУ№244\10 группа\Будни\DSC02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4128288" cy="30963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436096" y="908720"/>
            <a:ext cx="3555504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Чтение сказок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01009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показ сказок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работа МБДОУ№244\10 группа\Будни\DSC02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284155" cy="321324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 descr="D:\работа МБДОУ№244\10 группа\Будни\DSC02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52936"/>
            <a:ext cx="4860195" cy="364529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860032" y="457200"/>
            <a:ext cx="4131568" cy="1603648"/>
          </a:xfrm>
        </p:spPr>
        <p:txBody>
          <a:bodyPr/>
          <a:lstStyle/>
          <a:p>
            <a:pPr algn="ctr"/>
            <a:r>
              <a:rPr lang="ru-RU" dirty="0" smtClean="0"/>
              <a:t>Игры с куклами бибабо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4383688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Инсценировка сказки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Колобок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VI_022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3541" y="332656"/>
            <a:ext cx="8376931" cy="6282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304380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56861"/>
            <a:ext cx="896448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Федеральному государственному образовательному стандарту дошкольного образования (ФГОС ДО)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речевое 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«Театрализованная деятельность дошкольников»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Как понятие, законодательно закрепляется в Государственном образовательном стандарте дошкольного образования.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Замена термина «театрально -игровая деятельность дошкольников» обусловлена дальнейшим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развитием психолого-педагогической науки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99288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Актуальность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 том, что театрализованная игра помогает решить одну из важнейших задач - развитие речи так, как в процессе театрализованной игры незаметно активизируется словарь ребенка, совершенствуется звуковая культура его речи, ее интонационный строй.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Театрализованные игры позволяют решать многие задачи программы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детского сада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algn="ctr"/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от ознакомления с общественными явлениями, </a:t>
            </a:r>
          </a:p>
          <a:p>
            <a:pPr algn="ctr"/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развитияречи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формирования элементарных математических представлений до физического совершенствования.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Развивающая предметно-пространственная среда должна быть</a:t>
            </a: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содержательно-насыщенной,   трансформируемой, полифункциональной,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вариативной,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доступной и безопасной.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соответствии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с новыми требованиями к образованию детей дошкольного возраста в каждой группе детского сада должна быть так организована предметно-пространственная среда, чтобы ребёнок мог свободно выбрать тот или иной вид деятельности. Предметно-пространственная среда в группе представлена центрами или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уголками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Театрализованный уголок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– важный объект развивающей среды, с которого можно начать оснащение группы, поскольку именно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театрализованная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деятельность помогает сплотить группу, объединить детей интересной идеей, новой для них деятельностью.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571470"/>
            <a:ext cx="79208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ри оформлении театрального уголка, используется все пространство группы, и место использования материалов не должно быть замкнуто местом его расположения, т.е., используется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принцип мобильности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Воспитатель должен продумать и целесообразность возможного объединения других уголков (центров).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Важно предусмотреть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принципы: многофункциональности, эстетичности и доступности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всего предлагаемого материала.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>
          <a:xfrm>
            <a:off x="7452320" y="3140968"/>
            <a:ext cx="1691680" cy="432048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69" name="Picture 1" descr="D:\работа МБДОУ№244\10 группа\Будни\DSC03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668182" cy="3501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D:\работа МБДОУ№244\10 группа\Будни\DSC03341.JPG"/>
          <p:cNvPicPr>
            <a:picLocks noChangeAspect="1" noChangeArrowheads="1"/>
          </p:cNvPicPr>
          <p:nvPr/>
        </p:nvPicPr>
        <p:blipFill>
          <a:blip r:embed="rId3" cstate="print"/>
          <a:srcRect l="-1543" t="8226"/>
          <a:stretch>
            <a:fillRect/>
          </a:stretch>
        </p:blipFill>
        <p:spPr bwMode="auto">
          <a:xfrm>
            <a:off x="4139952" y="3356992"/>
            <a:ext cx="4740189" cy="3213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5228456" y="476672"/>
            <a:ext cx="3915544" cy="1315616"/>
          </a:xfrm>
        </p:spPr>
        <p:txBody>
          <a:bodyPr/>
          <a:lstStyle/>
          <a:p>
            <a:pPr algn="ctr"/>
            <a:r>
              <a:rPr lang="ru-RU" dirty="0" smtClean="0"/>
              <a:t>Театральный уголок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6ADAFA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</TotalTime>
  <Words>352</Words>
  <Application>Microsoft Office PowerPoint</Application>
  <PresentationFormat>Экран (4:3)</PresentationFormat>
  <Paragraphs>41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Развитие связной речи детей посредством театрально-игровой деятельности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Театральный уголок</vt:lpstr>
      <vt:lpstr>Слайд 10</vt:lpstr>
      <vt:lpstr>Слайд 11</vt:lpstr>
      <vt:lpstr>Слайд 12</vt:lpstr>
      <vt:lpstr>Настольный театр</vt:lpstr>
      <vt:lpstr>Инсценировка сказки  теремок</vt:lpstr>
      <vt:lpstr> Чтение сказок </vt:lpstr>
      <vt:lpstr>Игры с куклами бибабо</vt:lpstr>
      <vt:lpstr>Слайд 17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Театральный уголок в группе раннего возраста в соответствии с ФГОС ДО</dc:title>
  <dc:creator>Ксения</dc:creator>
  <cp:lastModifiedBy>Ксения</cp:lastModifiedBy>
  <cp:revision>20</cp:revision>
  <dcterms:created xsi:type="dcterms:W3CDTF">2017-11-14T16:41:50Z</dcterms:created>
  <dcterms:modified xsi:type="dcterms:W3CDTF">2018-05-25T03:13:04Z</dcterms:modified>
</cp:coreProperties>
</file>