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1" r:id="rId5"/>
    <p:sldId id="262" r:id="rId6"/>
    <p:sldId id="260" r:id="rId7"/>
    <p:sldId id="263" r:id="rId8"/>
    <p:sldId id="259" r:id="rId9"/>
    <p:sldId id="266" r:id="rId10"/>
    <p:sldId id="267" r:id="rId11"/>
    <p:sldId id="268" r:id="rId12"/>
    <p:sldId id="269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3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90431-0A77-4C7E-BC48-C0180E2394B4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3631F-E147-4B40-B049-F7ABE740A9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6%D0%B7%D0%B2%D1%91%D0%B7%D0%B4%D0%BD%D0%BE%D0%B5_%D0%B2%D0%B5%D1%89%D0%B5%D1%81%D1%82%D0%B2%D0%BE" TargetMode="External"/><Relationship Id="rId3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7" Type="http://schemas.openxmlformats.org/officeDocument/2006/relationships/hyperlink" Target="https://ru.wikipedia.org/wiki/%D0%9D%D0%B5%D0%B1%D0%B5%D1%81%D0%BD%D0%BE%D0%B5_%D1%82%D0%B5%D0%BB%D0%BE" TargetMode="External"/><Relationship Id="rId12" Type="http://schemas.openxmlformats.org/officeDocument/2006/relationships/hyperlink" Target="https://ru.wikipedia.org/wiki/%D0%A2%D1%91%D0%BC%D0%BD%D0%B0%D1%8F_%D0%BC%D0%B0%D1%82%D0%B5%D1%80%D0%B8%D1%8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1%82%D0%BC%D0%BE%D1%81%D1%84%D0%B5%D1%80%D0%B0" TargetMode="External"/><Relationship Id="rId11" Type="http://schemas.openxmlformats.org/officeDocument/2006/relationships/hyperlink" Target="https://ru.wikipedia.org/wiki/%D0%AD%D0%BB%D0%B5%D0%BA%D1%82%D1%80%D0%BE%D0%BC%D0%B0%D0%B3%D0%BD%D0%B8%D1%82%D0%BD%D0%BE%D0%B5_%D0%B8%D0%B7%D0%BB%D1%83%D1%87%D0%B5%D0%BD%D0%B8%D0%B5" TargetMode="External"/><Relationship Id="rId5" Type="http://schemas.openxmlformats.org/officeDocument/2006/relationships/hyperlink" Target="https://ru.wikipedia.org/wiki/%D0%92%D1%81%D0%B5%D0%BB%D0%B5%D0%BD%D0%BD%D0%B0%D1%8F" TargetMode="External"/><Relationship Id="rId10" Type="http://schemas.openxmlformats.org/officeDocument/2006/relationships/hyperlink" Target="https://ru.wikipedia.org/wiki/%D0%9A%D0%BE%D1%81%D0%BC%D0%B8%D1%87%D0%B5%D1%81%D0%BA%D0%B8%D0%B5_%D0%BB%D1%83%D1%87%D0%B8" TargetMode="External"/><Relationship Id="rId4" Type="http://schemas.openxmlformats.org/officeDocument/2006/relationships/hyperlink" Target="https://ru.wiktionary.org/wiki/%CE%BA%CF%8C%CF%83%CE%BC%CE%BF%CF%82" TargetMode="External"/><Relationship Id="rId9" Type="http://schemas.openxmlformats.org/officeDocument/2006/relationships/hyperlink" Target="https://ru.wikipedia.org/wiki/%D0%92%D0%BE%D0%B4%D0%BE%D1%80%D0%BE%D0%B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643050"/>
            <a:ext cx="6500858" cy="22987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КОСМОС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старшего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дошкольного возраста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Picture 4" descr="https://www.culture.ru/storage/images/200885bb2b5ae6940cc61ec949af61aa/4bb2f47915283ba8b6e89e2d5e88ba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14818"/>
            <a:ext cx="3500462" cy="2067292"/>
          </a:xfrm>
          <a:prstGeom prst="rect">
            <a:avLst/>
          </a:prstGeom>
          <a:noFill/>
        </p:spPr>
      </p:pic>
      <p:pic>
        <p:nvPicPr>
          <p:cNvPr id="12294" name="Picture 6" descr="https://im0-tub-ru.yandex.net/i?id=d54a23e01080ebc8038881e8c0de6f71&amp;n=33&amp;w=357&amp;h=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2718517" cy="14239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714356"/>
            <a:ext cx="5857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Муниципальное бюджетное дошкольное образовательное учреждение</a:t>
            </a:r>
            <a:br>
              <a:rPr lang="ru-RU" sz="1200" b="1" dirty="0" smtClean="0"/>
            </a:br>
            <a:r>
              <a:rPr lang="ru-RU" sz="1200" b="1" dirty="0" smtClean="0"/>
              <a:t>детский сад «Солнышко» Кардымовский район Смоленской области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500702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Выполнила старший воспитатель </a:t>
            </a:r>
            <a:br>
              <a:rPr lang="ru-RU" b="1" dirty="0" smtClean="0"/>
            </a:br>
            <a:r>
              <a:rPr lang="ru-RU" b="1" dirty="0" smtClean="0"/>
              <a:t>высшей категории </a:t>
            </a:r>
            <a:r>
              <a:rPr lang="ru-RU" b="1" dirty="0" err="1" smtClean="0"/>
              <a:t>Геронтьева</a:t>
            </a:r>
            <a:r>
              <a:rPr lang="ru-RU" b="1" dirty="0" smtClean="0"/>
              <a:t> О.А.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44168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Валентина Владимировна Терешкова была первой женщиной в мире, совершившей полет в космос в 1963 году. Кроме того, по сей день она остается единственной в мире женщиной, которая совершила космический полет в одиночку. Валентина Владимировна родилась в 1937 году в Ярославской области, до отбора в женский отрад космонавтов работала на Ярославском шинном заводе и комбинате «Красный перекоп», была секретарем комитета ВЛКСМ комбината, занималась парашютным спортом. Именно последнее увлечение и позволило ей отобраться в 1962 году в космический отряд вместе с четырьмя другими кандидатками. Ее орбитальный полет состоялся 16 июня 1963 года на космическом корабле Восток-6 и продолжался почти трое суток, точнее — 2 суток 22 часа 51 минуту. Повторно в космос Терешкова не летала, но до 1997 года проходила службу в отряде космонавтов.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cdn.tvc.ru/pictures/o/169/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643338" cy="30458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357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Перед стартом Терешкова произнесла фразу "Эй! Небо, сними шляпу!"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.tvc.ru/pictures/o/169/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767576"/>
            <a:ext cx="4071966" cy="2960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857628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Елена </a:t>
            </a:r>
            <a:r>
              <a:rPr lang="ru-RU" dirty="0" err="1" smtClean="0">
                <a:solidFill>
                  <a:srgbClr val="0070C0"/>
                </a:solidFill>
              </a:rPr>
              <a:t>Кондакова</a:t>
            </a:r>
            <a:r>
              <a:rPr lang="ru-RU" dirty="0" smtClean="0">
                <a:solidFill>
                  <a:srgbClr val="0070C0"/>
                </a:solidFill>
              </a:rPr>
              <a:t> совершила два полета в космос. Первый - в октябре 1994 года на космическом корабле "Союз ТМ-20".  На Землю она вернулась в марте 1995 года, установив рекорд по продолжительности  полета среди женщин - 169 дней 5 часов и 35 секунд. По итогам полета </a:t>
            </a:r>
            <a:r>
              <a:rPr lang="ru-RU" dirty="0" err="1" smtClean="0">
                <a:solidFill>
                  <a:srgbClr val="0070C0"/>
                </a:solidFill>
              </a:rPr>
              <a:t>Кондакова</a:t>
            </a:r>
            <a:r>
              <a:rPr lang="ru-RU" dirty="0" smtClean="0">
                <a:solidFill>
                  <a:srgbClr val="0070C0"/>
                </a:solidFill>
              </a:rPr>
              <a:t> была удостоена звания героя Российской Федерации за проявленное мужество и героизм во время осуществления полета с целью мирного освоения космического пространства. Второй полет </a:t>
            </a:r>
            <a:r>
              <a:rPr lang="ru-RU" dirty="0" err="1" smtClean="0">
                <a:solidFill>
                  <a:srgbClr val="0070C0"/>
                </a:solidFill>
              </a:rPr>
              <a:t>Кондаковой</a:t>
            </a:r>
            <a:r>
              <a:rPr lang="ru-RU" dirty="0" smtClean="0">
                <a:solidFill>
                  <a:srgbClr val="0070C0"/>
                </a:solidFill>
              </a:rPr>
              <a:t> состоялся в мае 1997 года на американском космическом корабле многоразового использования "</a:t>
            </a:r>
            <a:r>
              <a:rPr lang="ru-RU" dirty="0" err="1" smtClean="0">
                <a:solidFill>
                  <a:srgbClr val="0070C0"/>
                </a:solidFill>
              </a:rPr>
              <a:t>Атлантис</a:t>
            </a:r>
            <a:r>
              <a:rPr lang="ru-RU" dirty="0" smtClean="0">
                <a:solidFill>
                  <a:srgbClr val="0070C0"/>
                </a:solidFill>
              </a:rPr>
              <a:t>" по программе шестой орбитальной стыковки со станцией "Мир".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dn.tvc.ru/pictures/o/169/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649704"/>
            <a:ext cx="4643470" cy="34222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256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Светлана Савицкая, как и </a:t>
            </a:r>
            <a:r>
              <a:rPr lang="ru-RU" dirty="0" err="1" smtClean="0">
                <a:solidFill>
                  <a:srgbClr val="0070C0"/>
                </a:solidFill>
              </a:rPr>
              <a:t>Кондакова</a:t>
            </a:r>
            <a:r>
              <a:rPr lang="ru-RU" dirty="0" smtClean="0">
                <a:solidFill>
                  <a:srgbClr val="0070C0"/>
                </a:solidFill>
              </a:rPr>
              <a:t>, в космос летала два раза. Первая миссия длилась с 19 по 27 августа 1982 года в качестве космонавта-исследователя на корабле "Союз Т 7" и орбитальной станции "Салют 7". А второй ее космический полет прошел с 17 по 29 июля 1984 года в качестве бортинженера корабля "Союз Т 12" и орбитальной станции "Салют 7" совместно с Владимиром </a:t>
            </a:r>
            <a:r>
              <a:rPr lang="ru-RU" dirty="0" err="1" smtClean="0">
                <a:solidFill>
                  <a:srgbClr val="0070C0"/>
                </a:solidFill>
              </a:rPr>
              <a:t>Джанибековым</a:t>
            </a:r>
            <a:r>
              <a:rPr lang="ru-RU" dirty="0" smtClean="0">
                <a:solidFill>
                  <a:srgbClr val="0070C0"/>
                </a:solidFill>
              </a:rPr>
              <a:t> и Игорем Волком. 25 июля 1984 года впервые в мире женщина-космонавт Савицкая осуществила выход в открытый космос, пробыв вне космического корабля 3 часа 35 минут.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ds04.infourok.ru/uploads/ex/07a9/000f0f50-229079f2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76" y="642918"/>
            <a:ext cx="854970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pdb/1707672/0ccb6f6f-ec42-4655-ad4b-c0874373168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643446"/>
            <a:ext cx="2928958" cy="2041086"/>
          </a:xfrm>
          <a:prstGeom prst="rect">
            <a:avLst/>
          </a:prstGeom>
          <a:noFill/>
        </p:spPr>
      </p:pic>
      <p:pic>
        <p:nvPicPr>
          <p:cNvPr id="27652" name="Picture 4" descr="https://im0-tub-ru.yandex.net/i?id=a07c31e0fd20b64c5cbee0f809d1e183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3039658" cy="2190745"/>
          </a:xfrm>
          <a:prstGeom prst="rect">
            <a:avLst/>
          </a:prstGeom>
          <a:noFill/>
        </p:spPr>
      </p:pic>
      <p:pic>
        <p:nvPicPr>
          <p:cNvPr id="27654" name="Picture 6" descr="https://im0-tub-ru.yandex.net/i?id=2466e4d2a0afcba86b7916a4b3c18887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71612"/>
            <a:ext cx="3571900" cy="26705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714356"/>
            <a:ext cx="6500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КОСМОС  - ДАЛЕКИЙ И БЛИЗКИЙ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12 апреля в России отмечается День космонавтики. </a:t>
            </a:r>
            <a:endParaRPr lang="ru-RU" dirty="0"/>
          </a:p>
        </p:txBody>
      </p:sp>
      <p:pic>
        <p:nvPicPr>
          <p:cNvPr id="27658" name="Picture 10" descr="https://im0-tub-ru.yandex.net/i?id=aebde2717ce4dcbae6faf32a69740170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357694"/>
            <a:ext cx="3236106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777813/c851cc28-35ac-4635-8336-dc85a52b98da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86"/>
            <a:ext cx="9144000" cy="69294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456795"/>
            <a:ext cx="8858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Косми́ческое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простра́нство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ко́смос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Древнегреческий язык"/>
              </a:rPr>
              <a:t>др.-греч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tooltip="Древнегреческий язык"/>
              </a:rPr>
              <a:t>.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4" tooltip="wikt:κόσμος"/>
              </a:rPr>
              <a:t>κόσμος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«мир», «Вселенная») — относительно пустые участки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tooltip="Вселенная"/>
              </a:rPr>
              <a:t>Вселенной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которые лежат вне границ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 tooltip="Атмосфера"/>
              </a:rPr>
              <a:t>атмосфер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7" tooltip="Небесное тело"/>
              </a:rPr>
              <a:t>небесных тел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Космос не является абсолютно пустым пространством: в нём есть, хотя и с очень низкой плотностью,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8" tooltip="Межзвёздное вещество"/>
              </a:rPr>
              <a:t>межзвёздное вещество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(преимущественно молекулы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9" tooltip="Водород"/>
              </a:rPr>
              <a:t>водорода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кислород в малых количествах (остаток после взрыва звезды),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10" tooltip="Космические лучи"/>
              </a:rPr>
              <a:t>космические лучи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11" tooltip="Электромагнитное излучение"/>
              </a:rPr>
              <a:t>электромагнитное излучение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также гипотетическая </a:t>
            </a:r>
            <a:r>
              <a:rPr lang="ru-RU" sz="28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12" tooltip="Тёмная материя"/>
              </a:rPr>
              <a:t>тёмная материя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ula.gmik.ru/wp-content/uploads/2016/10/Bez-imeni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714356"/>
            <a:ext cx="5214974" cy="38811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4572008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Как говорил Карл Саган, только одно поколение станет первым, начавшим исследование космоса, и это мы. Космос готовит нам множество сюрпризов: от новых обитаемых и необитаемых миров до страшных загадок вроде черных дыр, пульсаров и квазаров.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bs.twimg.com/media/D39NMmBWwAAgrq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57" y="1142984"/>
            <a:ext cx="882811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3.infourok.ru/uploads/ex/116c/0005b6bb-019173ca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.poembook.ru/theme/2a/df/aa/929925412bf546c4f8b13c04f2961867c80bc0f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91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2.infourok.ru/uploads/ex/10b1/00026e28-ca8c5ee4/3/img5.jpg"/>
          <p:cNvPicPr>
            <a:picLocks noChangeAspect="1" noChangeArrowheads="1"/>
          </p:cNvPicPr>
          <p:nvPr/>
        </p:nvPicPr>
        <p:blipFill>
          <a:blip r:embed="rId2"/>
          <a:srcRect l="39844" t="12500"/>
          <a:stretch>
            <a:fillRect/>
          </a:stretch>
        </p:blipFill>
        <p:spPr bwMode="auto">
          <a:xfrm>
            <a:off x="1267970" y="0"/>
            <a:ext cx="62865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0.liveinternet.ru/images/attach/d/2/148/51/148051904_56940414_1232978660199133_156893657238287155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5357850" cy="56568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00826" y="4643446"/>
            <a:ext cx="1305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Ю.Гагарин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Женщины-космонавты и их невероятные достижения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3554" name="Picture 2" descr="Женщины-космонавты и их невероятные достиж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4786346" cy="31130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4786322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12 апреля в России отмечается День космонавтики. За прошедшие почти шесть десятков лет в космосе побывало более 550 человек из 37 стран, но всего 63 из них — женщины, из которых четверо — наши соотечественницы.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306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КОСМОС для детей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 для детей старшего дошкольного возраста</dc:title>
  <dc:creator>lib</dc:creator>
  <cp:lastModifiedBy>lib</cp:lastModifiedBy>
  <cp:revision>9</cp:revision>
  <dcterms:created xsi:type="dcterms:W3CDTF">2020-02-17T07:01:33Z</dcterms:created>
  <dcterms:modified xsi:type="dcterms:W3CDTF">2020-02-19T12:54:48Z</dcterms:modified>
</cp:coreProperties>
</file>