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256" r:id="rId3"/>
    <p:sldId id="257" r:id="rId4"/>
    <p:sldId id="259" r:id="rId5"/>
    <p:sldId id="273" r:id="rId6"/>
    <p:sldId id="275" r:id="rId7"/>
    <p:sldId id="276" r:id="rId8"/>
    <p:sldId id="260" r:id="rId9"/>
    <p:sldId id="272" r:id="rId10"/>
    <p:sldId id="263" r:id="rId11"/>
    <p:sldId id="264" r:id="rId12"/>
    <p:sldId id="261" r:id="rId13"/>
    <p:sldId id="262" r:id="rId14"/>
    <p:sldId id="271" r:id="rId15"/>
    <p:sldId id="274" r:id="rId16"/>
    <p:sldId id="265" r:id="rId17"/>
    <p:sldId id="266" r:id="rId18"/>
    <p:sldId id="270" r:id="rId19"/>
    <p:sldId id="268" r:id="rId20"/>
    <p:sldId id="269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3235B-3D9A-4078-B4E6-DE5C64D44CD6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33D32-5F83-4E08-BB78-894B1812DF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83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33D32-5F83-4E08-BB78-894B1812DF86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детский сад №8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</a:p>
          <a:p>
            <a:pPr>
              <a:buNone/>
            </a:pPr>
            <a:r>
              <a:rPr lang="ru-RU" sz="10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7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Зимушка-зима.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(для дошкольного возраста)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Воспитатель: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Андрусенко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О.Н.</a:t>
            </a: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г. Острогожск  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sz="1900" b="1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900" b="1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9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112943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4343400"/>
            <a:ext cx="2514600" cy="2334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Обрядила зима  сосны и ели в тяжёлые снеговые шубы. Надела им на верхушки белоснежные шапки, а на ветки – пуховые варежки.</a:t>
            </a:r>
            <a:endParaRPr lang="ru-RU" sz="2800" dirty="0"/>
          </a:p>
        </p:txBody>
      </p:sp>
      <p:pic>
        <p:nvPicPr>
          <p:cNvPr id="4" name="Picture 12" descr="http://liteboss.ru/wp-content/uploads/2011/10/1260757491_47211481_1249589781_8371726_winter1128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124200"/>
            <a:ext cx="4267200" cy="3429000"/>
          </a:xfrm>
          <a:prstGeom prst="rect">
            <a:avLst/>
          </a:prstGeom>
          <a:noFill/>
        </p:spPr>
      </p:pic>
      <p:pic>
        <p:nvPicPr>
          <p:cNvPr id="7" name="Picture 6" descr="http://liteboss.ru/wp-content/uploads/2011/10/img-3407d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124200"/>
            <a:ext cx="4343400" cy="34631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на рябину белое покрывало накинула</a:t>
            </a:r>
            <a:r>
              <a:rPr lang="ru-RU" sz="2800" dirty="0" smtClean="0"/>
              <a:t>. </a:t>
            </a:r>
            <a:endParaRPr lang="ru-RU" sz="2800" dirty="0"/>
          </a:p>
        </p:txBody>
      </p:sp>
      <p:pic>
        <p:nvPicPr>
          <p:cNvPr id="4" name="Picture 4" descr="ряб2 (600x449, 132 Kb)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447800"/>
            <a:ext cx="6629400" cy="495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OiQ23oRwhU-big-reduce35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66800" y="228600"/>
            <a:ext cx="7010400" cy="6324600"/>
          </a:xfrm>
        </p:spPr>
      </p:pic>
      <p:sp>
        <p:nvSpPr>
          <p:cNvPr id="8" name="Прямоугольник 7"/>
          <p:cNvSpPr/>
          <p:nvPr/>
        </p:nvSpPr>
        <p:spPr>
          <a:xfrm>
            <a:off x="1524000" y="5562601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Зимой бывает очень холодно,  и люди  одеваются в теплую одежду: теплые, меховые куртки, шапки, валенки.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Зимой люди подкармливают птиц, потому  что им холодно и голодно.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2133600"/>
            <a:ext cx="327410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1742080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2590800"/>
            <a:ext cx="5476875" cy="4074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41763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Зимой дети любят лепить снеговиков,                                   играть в снежки….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933001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953000" y="1981200"/>
            <a:ext cx="3657600" cy="3962400"/>
          </a:xfrm>
        </p:spPr>
      </p:pic>
      <p:pic>
        <p:nvPicPr>
          <p:cNvPr id="6" name="Рисунок 5" descr="111014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1295400"/>
            <a:ext cx="3810000" cy="353906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8600" y="5103674"/>
            <a:ext cx="45720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снежнyю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бабy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слепили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вчеpа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И шляпа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бабы была из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ведpа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 нос из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моpковки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pyки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из палки,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Метла из метлы, а коса из мочалки…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" y="228600"/>
            <a:ext cx="8534400" cy="58975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Все бегут вперегонки, все хотят играть в снежки.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Снежный ком – на снежный ком, все украсили снежком.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Словно в белый пуховик мы одели снеговик.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Рядом – снежная фигурка, это – девочка Снегурка.</a:t>
            </a:r>
          </a:p>
          <a:p>
            <a:endParaRPr lang="ru-RU" dirty="0"/>
          </a:p>
        </p:txBody>
      </p:sp>
      <p:pic>
        <p:nvPicPr>
          <p:cNvPr id="5" name="Рисунок 4" descr="Слайд21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905000"/>
            <a:ext cx="6172200" cy="4000500"/>
          </a:xfrm>
          <a:prstGeom prst="rect">
            <a:avLst/>
          </a:prstGeom>
        </p:spPr>
      </p:pic>
      <p:pic>
        <p:nvPicPr>
          <p:cNvPr id="6" name="Рисунок 5" descr="04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200" y="3886200"/>
            <a:ext cx="2819400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Можно покататься по снежной горке на санках и по льду на коньках.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5624264" cy="365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0_67f83_3bb64c05_or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0" y="2133600"/>
            <a:ext cx="3114364" cy="4495800"/>
          </a:xfrm>
          <a:prstGeom prst="rect">
            <a:avLst/>
          </a:prstGeom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3352800"/>
            <a:ext cx="6172200" cy="277336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04800" y="274638"/>
            <a:ext cx="9448800" cy="1477962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А еще детям нравится кататься по снегу на лыжах….</a:t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/>
              <a:t>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Тихо падает снежок,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То зима пришла, дружок!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Мы играем, веселимся,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И мороза не боимся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27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0_68461_a84ed47e_XX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2065154"/>
            <a:ext cx="7467600" cy="45097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Снег в лесу и на аллеях,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 река покрылась льдом.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Одевайтесь потеплее-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 на улицу бегом!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905000"/>
            <a:ext cx="6400799" cy="464820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 деревья, на аллеи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Снег летит муки белее,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Легкий-легкий, чистый-чистый,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Мягкий, хрупкий и пушистый….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1" y="1600200"/>
            <a:ext cx="7620000" cy="502920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2000" y="838200"/>
            <a:ext cx="7696200" cy="52578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Формировать представления детей о зимних явлениях.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1.Знакомить детей с доступными явлениями природы: стало холодно,  идет снег, вся земля покрыта белым покрывалом, люди одели зимнюю одежду.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2. Стало холодно и голодно животным и птицам. Дети подкармливают птиц.                                                                    3.Расширить имеющиеся представления о зимних забавах: катание с горки на санках и лыжах, игра в снежки, лепка снеговика, катание на коньках и др.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4.Помочь детям увидеть красоту  зимней природы.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/>
              <a:t> 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304800" y="5638800"/>
            <a:ext cx="4267200" cy="76200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Д/и «Какая картинка лишняя?»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2" descr="http://liteboss.ru/wp-content/uploads/2011/10/1260757491_47211481_1249589781_8371726_winter1128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66800"/>
            <a:ext cx="3429001" cy="2667000"/>
          </a:xfrm>
          <a:prstGeom prst="rect">
            <a:avLst/>
          </a:prstGeom>
          <a:noFill/>
        </p:spPr>
      </p:pic>
      <p:pic>
        <p:nvPicPr>
          <p:cNvPr id="5" name="Picture 6" descr="http://liteboss.ru/wp-content/uploads/2011/10/img-3407d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1066800"/>
            <a:ext cx="3465188" cy="2762905"/>
          </a:xfrm>
          <a:prstGeom prst="rect">
            <a:avLst/>
          </a:prstGeom>
          <a:noFill/>
        </p:spPr>
      </p:pic>
      <p:pic>
        <p:nvPicPr>
          <p:cNvPr id="6" name="Picture 4" descr="ряб2 (600x449, 132 Kb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3886201"/>
            <a:ext cx="3505200" cy="2590800"/>
          </a:xfrm>
          <a:prstGeom prst="rect">
            <a:avLst/>
          </a:prstGeom>
          <a:noFill/>
        </p:spPr>
      </p:pic>
      <p:pic>
        <p:nvPicPr>
          <p:cNvPr id="7" name="Содержимое 3" descr="http://img-fotki.yandex.ru/get/5302/ya-stranac.c9/0_5ae91_13d93805_XL.jp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86200"/>
            <a:ext cx="3429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Нам нравится зима!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x_ba89149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1143000"/>
            <a:ext cx="7620000" cy="5486400"/>
          </a:xfrm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600201"/>
            <a:ext cx="6400800" cy="327660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eaLnBrk="0" fontAlgn="base" hangingPunct="0">
              <a:spcAft>
                <a:spcPct val="0"/>
              </a:spcAft>
            </a:pPr>
            <a:endParaRPr lang="ru-RU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3400" y="4919008"/>
            <a:ext cx="4572000" cy="19389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каждым днем все холоднее,</a:t>
            </a:r>
            <a:b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Греет солнце все слабее,</a:t>
            </a:r>
            <a:b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Всюду снег, как бахрома, —</a:t>
            </a:r>
            <a:b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Значит, к нам пришла... </a:t>
            </a:r>
            <a:b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14500"/>
            <a:ext cx="6858000" cy="48387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5334000" cy="1447800"/>
          </a:xfrm>
          <a:noFill/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слетает белой стаей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сверкает на лету.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звездой прохладной тает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ладони и во рту….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9812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Выпала из белой тучки</a:t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И попала к нам на ручки.</a:t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Эта снежная пушинка,                                                Серебристая...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Рисунок 7" descr="1597384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1981200"/>
            <a:ext cx="6477000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6" descr="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Зима длится три месяца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9" descr="0_502e9_a08484cd_X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1143000"/>
            <a:ext cx="7241541" cy="4525963"/>
          </a:xfrm>
        </p:spPr>
      </p:pic>
      <p:sp>
        <p:nvSpPr>
          <p:cNvPr id="5" name="Овал 4"/>
          <p:cNvSpPr/>
          <p:nvPr/>
        </p:nvSpPr>
        <p:spPr>
          <a:xfrm rot="10800000" flipH="1" flipV="1">
            <a:off x="3429000" y="5486400"/>
            <a:ext cx="2514600" cy="1204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Arial Black" pitchFamily="34" charset="0"/>
              </a:rPr>
              <a:t>Январь</a:t>
            </a:r>
            <a:endParaRPr lang="ru-RU" sz="2400" b="1" dirty="0"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28600" y="5562600"/>
            <a:ext cx="2571768" cy="107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Arial Black" pitchFamily="34" charset="0"/>
              </a:rPr>
              <a:t>Декабрь</a:t>
            </a:r>
            <a:endParaRPr lang="ru-RU" sz="2400" b="1" dirty="0">
              <a:latin typeface="Arial Black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477000" y="5562600"/>
            <a:ext cx="2500330" cy="1128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Arial Black" pitchFamily="34" charset="0"/>
              </a:rPr>
              <a:t>Февраль</a:t>
            </a:r>
            <a:endParaRPr lang="ru-RU" sz="24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0803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Дни зимой становятся еще короче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чем осенью. Солнце редко выглядывает из- за туч и греет землю.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11december_sign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38200" y="1828800"/>
            <a:ext cx="7467600" cy="4724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Зимой выпадает много-много снега. Он укрывает всю землю, все деревья и кусты , все дома белым покрывалом…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112943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2667000"/>
            <a:ext cx="4267200" cy="3962400"/>
          </a:xfrm>
          <a:prstGeom prst="rect">
            <a:avLst/>
          </a:prstGeom>
        </p:spPr>
      </p:pic>
      <p:pic>
        <p:nvPicPr>
          <p:cNvPr id="8" name="Рисунок 7" descr="93548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2667000"/>
            <a:ext cx="4191000" cy="3962400"/>
          </a:xfrm>
          <a:prstGeom prst="rect">
            <a:avLst/>
          </a:prstGeom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5257800"/>
            <a:ext cx="1828800" cy="86836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все реки сковывает льдом. </a:t>
            </a:r>
            <a:endParaRPr lang="ru-RU" sz="2800" dirty="0"/>
          </a:p>
        </p:txBody>
      </p:sp>
      <p:pic>
        <p:nvPicPr>
          <p:cNvPr id="4" name="Содержимое 3" descr="9506757558670073_0b6369b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60221" y="1600200"/>
            <a:ext cx="722355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259</Words>
  <Application>Microsoft Office PowerPoint</Application>
  <PresentationFormat>Экран (4:3)</PresentationFormat>
  <Paragraphs>38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Office Theme</vt:lpstr>
      <vt:lpstr>Муниципальное казенное дошкольное образовательное учреждение  детский сад №8</vt:lpstr>
      <vt:lpstr>Цель:  Формировать представления детей о зимних явлениях.  Задачи:                                                                                          1.Знакомить детей с доступными явлениями природы: стало холодно,  идет снег, вся земля покрыта белым покрывалом, люди одели зимнюю одежду.  2. Стало холодно и голодно животным и птицам. Дети подкармливают птиц.                                                                    3.Расширить имеющиеся представления о зимних забавах: катание с горки на санках и лыжах, игра в снежки, лепка снеговика, катание на коньках и др. 4.Помочь детям увидеть красоту  зимней природы.      </vt:lpstr>
      <vt:lpstr>Презентация PowerPoint</vt:lpstr>
      <vt:lpstr> Он слетает белой стаей И сверкает на лету. Он звездой прохладной тает На ладони и во рту….                          </vt:lpstr>
      <vt:lpstr>Выпала из белой тучки И попала к нам на ручки. Эта снежная пушинка,                                                Серебристая...     </vt:lpstr>
      <vt:lpstr>Зима длится три месяца</vt:lpstr>
      <vt:lpstr>Дни зимой становятся еще короче, чем осенью. Солнце редко выглядывает из- за туч и греет землю.</vt:lpstr>
      <vt:lpstr>Зимой выпадает много-много снега. Он укрывает всю землю, все деревья и кусты , все дома белым покрывалом…</vt:lpstr>
      <vt:lpstr>все реки сковывает льдом. </vt:lpstr>
      <vt:lpstr>Обрядила зима  сосны и ели в тяжёлые снеговые шубы. Надела им на верхушки белоснежные шапки, а на ветки – пуховые варежки.</vt:lpstr>
      <vt:lpstr>И на рябину белое покрывало накинула. </vt:lpstr>
      <vt:lpstr>Презентация PowerPoint</vt:lpstr>
      <vt:lpstr>Зимой люди подкармливают птиц, потому  что им холодно и голодно.</vt:lpstr>
      <vt:lpstr>Зимой дети любят лепить снеговиков,                                   играть в снежки….</vt:lpstr>
      <vt:lpstr>Презентация PowerPoint</vt:lpstr>
      <vt:lpstr>Можно покататься по снежной горке на санках и по льду на коньках.</vt:lpstr>
      <vt:lpstr>А еще детям нравится кататься по снегу на лыжах….  Тихо падает снежок, То зима пришла, дружок! Мы играем, веселимся, И мороза не боимся!</vt:lpstr>
      <vt:lpstr>Снег в лесу и на аллеях, И река покрылась льдом. Одевайтесь потеплее- И на улицу бегом!</vt:lpstr>
      <vt:lpstr>На деревья, на аллеи Снег летит муки белее, Легкий-легкий, чистый-чистый, Мягкий, хрупкий и пушистый….</vt:lpstr>
      <vt:lpstr>Д/и «Какая картинка лишняя?»</vt:lpstr>
      <vt:lpstr>Нам нравится зима!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Влад</cp:lastModifiedBy>
  <cp:revision>30</cp:revision>
  <dcterms:created xsi:type="dcterms:W3CDTF">2016-11-13T06:27:23Z</dcterms:created>
  <dcterms:modified xsi:type="dcterms:W3CDTF">2020-05-24T12:57:41Z</dcterms:modified>
</cp:coreProperties>
</file>