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7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2" autoAdjust="0"/>
    <p:restoredTop sz="94711" autoAdjust="0"/>
  </p:normalViewPr>
  <p:slideViewPr>
    <p:cSldViewPr>
      <p:cViewPr varScale="1">
        <p:scale>
          <a:sx n="41" d="100"/>
          <a:sy n="41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8C394-154F-4E1A-9377-A95D654CF1B4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01213-D2F7-437B-A620-5CDF45AE7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08A9-7F0B-4061-B930-A5B8491EFF10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67FE-EFA5-468D-9722-1FE90B3CD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3F35-692A-49F8-A0E9-79877E76AA96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0B60-E54F-4982-B423-9BDA4BA48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888D-927A-4026-8329-6D631E870E9C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9D1F-6A73-4F8E-AAF5-D8814551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DDE557-51FE-43DD-954D-8AEC176A8528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F93B30-3BB6-46D3-BC43-B56F9F5D2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0F80E-843E-4387-AFB6-C05D6AED80A2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01647B-3203-498D-A219-318FC071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C83B3-DEDB-44E7-91E2-724DBD19CD1F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515BC-3FD1-4177-BE58-F6AB06CF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F15B-4C17-486C-874F-B36681F7D575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487A-D96B-46B8-9EA1-19BDBE94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3C60-7804-4013-8664-656E4DF9344C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F84-A521-47B6-A095-2B83AC679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E8C53-C8C6-4D70-BAEF-820B2802AE97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93925-F812-486C-BC15-0E80AACD2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54F3-81B8-4D50-97FF-72C839B582AC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AED3-745B-40FA-AA32-0141AFD9E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8F12F4-7F04-45E8-BB9B-A8406320179D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B989D1-1299-4440-9CAE-9831CF7F9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gif"/><Relationship Id="rId2" Type="http://schemas.openxmlformats.org/officeDocument/2006/relationships/audio" Target="file:///C:\Users\&#1056;&#1086;&#1076;&#1080;&#1090;&#1077;&#1083;&#1080;\Desktop\&#1076;&#1077;&#1090;&#1089;&#1082;&#1072;&#1103;%20&#1084;&#1077;&#1083;&#1086;&#1076;&#1080;&#1103;2.mp3" TargetMode="External"/><Relationship Id="rId1" Type="http://schemas.openxmlformats.org/officeDocument/2006/relationships/audio" Target="file:///C:\Users\&#1056;&#1086;&#1076;&#1080;&#1090;&#1077;&#1083;&#1080;\Desktop\&#1086;&#1076;&#1091;&#1074;&#1072;&#1085;&#1095;&#1080;&#1082;\4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&#1088;&#1086;&#1076;&#1080;&#1090;&#1077;&#1083;&#1080;%20&#1084;&#1091;&#1079;&#1099;&#1082;&#1072;\&#1078;&#1077;&#1083;&#1077;&#1079;&#1085;&#1086;&#1074;&#1099;\4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етская мелодия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Users\Родители\Pictures\одуванчик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1428736"/>
            <a:ext cx="6500858" cy="1015663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Одуванчик.</a:t>
            </a:r>
          </a:p>
        </p:txBody>
      </p:sp>
      <p:pic>
        <p:nvPicPr>
          <p:cNvPr id="13317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2217738" y="4603750"/>
            <a:ext cx="14414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271462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8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Родители\Pictures\одуванчи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71480"/>
            <a:ext cx="900115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Уронило солнце лучик золотой.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Вырос одуванчик, первый,   </a:t>
            </a:r>
          </a:p>
          <a:p>
            <a:pPr lvl="7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молодой.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714884"/>
            <a:ext cx="678661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 него чудесный золотистый цвет.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Он большого солнца маленький</a:t>
            </a:r>
          </a:p>
          <a:p>
            <a:pPr lvl="8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портрет.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Родители\Pictures\о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83" name="Picture 3" descr="C:\Users\Родители\Pictures\од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1762128" cy="171451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4" descr="C:\Users\Родители\Pictures\од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1857388" cy="16256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C:\Users\Родители\Pictures\од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500174"/>
            <a:ext cx="1990720" cy="490538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29124" y="142852"/>
            <a:ext cx="43577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Одуванчики – первые цветы, которые появляются весной.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63" y="1500188"/>
            <a:ext cx="45005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Сначала вырастают листья. Они необычной формы, как будто их кто - то оборвал.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786058"/>
            <a:ext cx="592935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Потом на трубочке – стебельке распускаются желтые цветы. С центра цветка в разные стороны расправились лепестки, как лучики у солнышка.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984" y="5214950"/>
            <a:ext cx="47149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Через несколько дней наше «солнышко» превратиться в белую пушистую тучку…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Родители\Pictures\одуванчи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Родители\Pictures\одува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2357454" cy="2786082"/>
          </a:xfrm>
          <a:prstGeom prst="ellipse">
            <a:avLst/>
          </a:prstGeom>
          <a:ln w="63500" cap="rnd">
            <a:solidFill>
              <a:schemeClr val="tx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 rot="20697370">
            <a:off x="4377344" y="3175087"/>
            <a:ext cx="4907040" cy="3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Был я солнышком лучистым.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Стал я облачком пушистым.  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Ты подуй в меня слегка…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Улечу я от тебя!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C:\Users\Родители\Pictures\одуванчик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1"/>
            <a:ext cx="2428892" cy="2286016"/>
          </a:xfrm>
          <a:prstGeom prst="ellipse">
            <a:avLst/>
          </a:prstGeom>
          <a:ln w="63500" cap="rnd">
            <a:solidFill>
              <a:schemeClr val="tx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Родители\Pictures\одуванчи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1295400"/>
            <a:ext cx="2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Родители\Pictures\одуванчи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5143512"/>
            <a:ext cx="721520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На «</a:t>
            </a:r>
            <a:r>
              <a:rPr lang="ru-RU" sz="24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парашютиках</a:t>
            </a:r>
            <a:r>
              <a:rPr lang="ru-RU" sz="2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» крепятся семена растений.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Где они упадут на землю, там на следующую весну вырастит одуванчик. И все повторится…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Родители\Pictures\одуванчи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831850"/>
            <a:ext cx="6350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Родители\Pictures\одуванчи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42852"/>
            <a:ext cx="835824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Из шариков пушистых  над пестрым летним лугом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Летят парашютисты вдогонку друг за другом.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Едва земли коснутся — уснут, как на диванчике.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 по весне проснутся... и будут - одуванчики!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G_0095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/>
              <a:t>	</a:t>
            </a:r>
          </a:p>
        </p:txBody>
      </p:sp>
      <p:pic>
        <p:nvPicPr>
          <p:cNvPr id="20482" name="Picture 5" descr="IMG_0069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C:\Users\Родители\Pictures\л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Родители\Pictures\одуванчи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357430"/>
            <a:ext cx="2643174" cy="3143272"/>
          </a:xfrm>
          <a:prstGeom prst="ellipse">
            <a:avLst/>
          </a:prstGeom>
          <a:ln w="63500" cap="rnd">
            <a:solidFill>
              <a:schemeClr val="tx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Родители\Pictures\одуванчи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86190"/>
            <a:ext cx="2428892" cy="307181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 descr="C:\Users\Родители\Pictures\одуванч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2643206" cy="3357586"/>
          </a:xfrm>
          <a:prstGeom prst="ellipse">
            <a:avLst/>
          </a:prstGeom>
          <a:ln w="63500" cap="rnd">
            <a:solidFill>
              <a:schemeClr val="tx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485778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Загадка: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Есть один такой цветок,</a:t>
            </a:r>
            <a:b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Не вплетешь его в венок.</a:t>
            </a:r>
            <a:b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 него подуй слегка: </a:t>
            </a:r>
            <a:b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Был цветок - и нет цветка.</a:t>
            </a:r>
            <a:b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176</TotalTime>
  <Words>118</Words>
  <Application>Microsoft Office PowerPoint</Application>
  <PresentationFormat>Экран (4:3)</PresentationFormat>
  <Paragraphs>18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Пользователь Windows</cp:lastModifiedBy>
  <cp:revision>19</cp:revision>
  <dcterms:created xsi:type="dcterms:W3CDTF">2010-05-06T14:24:33Z</dcterms:created>
  <dcterms:modified xsi:type="dcterms:W3CDTF">2018-05-09T16:34:28Z</dcterms:modified>
</cp:coreProperties>
</file>