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5130-104B-4401-840A-0AC40E0720B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EB6C-211B-444A-830E-D6DA861D65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musical-sad.ru/_ld/24/25067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7146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Презентация  </a:t>
            </a:r>
            <a:r>
              <a:rPr lang="ru-RU" sz="3200" b="1" dirty="0"/>
              <a:t>занятия в разновозрастной группе (5-6 лет)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Образовательная область: «Художественно-эстетическое развитие»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Занятие: </a:t>
            </a:r>
            <a:r>
              <a:rPr lang="ru-RU" sz="3200" b="1" dirty="0" smtClean="0"/>
              <a:t>рисование Тема</a:t>
            </a:r>
            <a:r>
              <a:rPr lang="ru-RU" sz="3200" b="1" dirty="0"/>
              <a:t>: </a:t>
            </a:r>
            <a:r>
              <a:rPr lang="ru-RU" sz="3200" b="1" dirty="0" smtClean="0"/>
              <a:t>«Жучки гуляют»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929198"/>
            <a:ext cx="6400800" cy="75724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 Курылева А. 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1 кв. категория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нспект НОД по художественно-эстетическому развитию в старшей группе «Путешествие в волшебную страну Рисовандию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odandhealthygarden.com/wp-content/uploads/2017/02/51Ib-P0EJ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g4.goodfon.ru/original/1366x768/f/c3/pole-leto-dozhd-gr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43b9ed13f86d473d476222458716778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odandhealthygarden.com/wp-content/uploads/2017/02/51Ib-P0EJ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usical-sad.ru/_ld/24/25067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 занятия в разновозрастной группе (5-6 лет) Образовательная область: «Художественно-эстетическое развитие» Занятие: рисование Тема: «Жучки гуляют» </vt:lpstr>
      <vt:lpstr>Слайд 2</vt:lpstr>
      <vt:lpstr>Слайд 3</vt:lpstr>
      <vt:lpstr>Слайд 4</vt:lpstr>
      <vt:lpstr>Слайд 5</vt:lpstr>
      <vt:lpstr>Слайд 6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занятия в разновозрастной группе (5-6 лет) Образовательная область: «Художественно-эстетическое развитие» Занятие: рисование Тема: «Жучки гуляют»</dc:title>
  <dc:creator>Пользователь</dc:creator>
  <cp:lastModifiedBy>Пользователь</cp:lastModifiedBy>
  <cp:revision>9</cp:revision>
  <dcterms:created xsi:type="dcterms:W3CDTF">2018-05-22T02:13:02Z</dcterms:created>
  <dcterms:modified xsi:type="dcterms:W3CDTF">2018-05-22T03:40:00Z</dcterms:modified>
</cp:coreProperties>
</file>