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1" r:id="rId5"/>
    <p:sldId id="268" r:id="rId6"/>
    <p:sldId id="273" r:id="rId7"/>
    <p:sldId id="260" r:id="rId8"/>
    <p:sldId id="272" r:id="rId9"/>
    <p:sldId id="263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C7A1-EDEB-48F7-AC25-67CDB454C64E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5970F-4578-432F-95CD-89B5B9184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1.begun.ru/click.jsp?url=E-58MhoXFhdHuPrEzkfAV87iXrib**ifA324RP7yz8j1v*fun0S0Tfrxs*17b6bRF75aPIUqJLdCzMinZf*O6Ynhn9dLCv6I3UggJNa1fvXy4G2bPgeVhCS1HvWiBihraFGgqYojtpKFD6QxI7-EprnIubjLa3msHmWNLTTVQq7AdvzYzEoo5MCWfvczVrylO6N2jlC7aNoi3JaJnW5CkIAI4-2z-TQ2F3zRMLgypY0Gu0zs3hvz5Al0LANKrH*gXqNUs4DV*5MG63URfY-yuCUE2BgXgm6v0dkCB9790hlhB9CbBHgv8afAS7CE7sxioHoV3puM9k4LrrdlCIhLzOWcucvd7aVhJ5a6Ztl9mJHqx5Z99pPEHJjJGNj7get9ZYVASFLFiinLtHs622ecB7DGpm41iLjvwxpM7o1*g-heMc1wgWWE9FgdZwWk46zkdGngvd0lu9jHEWJjk5BcXateKv1s4OJtJupcnM9xXPBrasO*FwZKZxuUgKZy67cFpCh6R0Fk8jHxvSwfMUwIgHKEZYw&amp;eurl%5b%5d=E-58MqmoqagC*Vg*YSswuOfPU5recDUSBVt4OZeiDefKHZp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513"/>
          <a:stretch>
            <a:fillRect/>
          </a:stretch>
        </p:blipFill>
        <p:spPr bwMode="auto">
          <a:xfrm>
            <a:off x="0" y="0"/>
            <a:ext cx="9169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50" endPos="85000" dir="5400000" sy="-100000" algn="bl" rotWithShape="0"/>
                </a:effectLst>
              </a:rPr>
              <a:t>ПРОФЕССИЯ - ВРАЧ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3" name="Picture 2" descr="C:\Users\User\Desktop\карт-проф\Отрисовки-2\children_00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1879" y="5143512"/>
            <a:ext cx="1388701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Автор:  </a:t>
            </a:r>
            <a:r>
              <a:rPr lang="ru-RU" sz="2800" dirty="0" err="1" smtClean="0">
                <a:solidFill>
                  <a:srgbClr val="0070C0"/>
                </a:solidFill>
              </a:rPr>
              <a:t>Брызгалина</a:t>
            </a:r>
            <a:r>
              <a:rPr lang="ru-RU" sz="2800" dirty="0" smtClean="0">
                <a:solidFill>
                  <a:srgbClr val="0070C0"/>
                </a:solidFill>
              </a:rPr>
              <a:t> Н.А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1"/>
            <a:ext cx="8219256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14678" y="1357298"/>
            <a:ext cx="36433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9338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71480"/>
            <a:ext cx="354329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Врач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Все болезни лечит врач,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Он уколет – ты не плачь.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Веселей смотри вокруг: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Детский врач – ребятам друг.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В. Степанов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7" descr="G:\карт-проф\e6019b3069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7"/>
            <a:ext cx="4786346" cy="6156072"/>
          </a:xfrm>
          <a:prstGeom prst="rect">
            <a:avLst/>
          </a:prstGeom>
          <a:noFill/>
        </p:spPr>
      </p:pic>
      <p:pic>
        <p:nvPicPr>
          <p:cNvPr id="1026" name="Picture 2" descr="C:\Users\Саша\Desktop\Изображение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77072"/>
            <a:ext cx="3600400" cy="2564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Педиатра ты не бойся,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Не волнуйся, успокойся,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И, конечно же, не плачь,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Это просто детский ...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Ответ (Врач)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G:\карт-проф\0005-004-Vr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854232" cy="4097991"/>
          </a:xfrm>
          <a:prstGeom prst="rect">
            <a:avLst/>
          </a:prstGeom>
          <a:noFill/>
        </p:spPr>
      </p:pic>
      <p:pic>
        <p:nvPicPr>
          <p:cNvPr id="2050" name="Picture 2" descr="C:\Users\Саша\Desktop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68052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G:\карт-проф\33013-Clipart-Illustration-Of-A-Doctor-Preparing-A-Syringe-For-Shots-While-A-Boy-And-Girl-Watch.jpg"/>
          <p:cNvPicPr>
            <a:picLocks noChangeAspect="1" noChangeArrowheads="1"/>
          </p:cNvPicPr>
          <p:nvPr/>
        </p:nvPicPr>
        <p:blipFill>
          <a:blip r:embed="rId3" cstate="print"/>
          <a:srcRect b="5417"/>
          <a:stretch>
            <a:fillRect/>
          </a:stretch>
        </p:blipFill>
        <p:spPr bwMode="auto">
          <a:xfrm>
            <a:off x="0" y="2143196"/>
            <a:ext cx="5076056" cy="47148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Ставит банки и уколы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Очень добрая она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В халате белом (медсестра)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Саша\Desktop\проффесси и (1)\проффесси и (1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707904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181476" cy="1857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Мы 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900" b="1" i="1" u="sng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простуды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900" b="1" i="1" dirty="0" smtClean="0">
                <a:solidFill>
                  <a:schemeClr val="accent6">
                    <a:lumMod val="50000"/>
                  </a:schemeClr>
                </a:solidFill>
              </a:rPr>
              <a:t>вновь страдаем</a:t>
            </a: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Врача мы на дом вызываем.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Он выдаст нам больничный лист.</a:t>
            </a:r>
            <a:b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А кто он как специалист?</a:t>
            </a:r>
          </a:p>
          <a:p>
            <a:pPr>
              <a:buNone/>
            </a:pPr>
            <a:r>
              <a:rPr lang="ru-RU" sz="1900" b="1" i="1" dirty="0">
                <a:solidFill>
                  <a:schemeClr val="accent6">
                    <a:lumMod val="50000"/>
                  </a:schemeClr>
                </a:solidFill>
              </a:rPr>
              <a:t>(терапевт)</a:t>
            </a:r>
          </a:p>
          <a:p>
            <a:endParaRPr lang="ru-RU" dirty="0"/>
          </a:p>
        </p:txBody>
      </p:sp>
      <p:pic>
        <p:nvPicPr>
          <p:cNvPr id="7" name="Picture 4" descr="G:\карт-проф\2599074-n--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057238" cy="5775428"/>
          </a:xfrm>
          <a:prstGeom prst="rect">
            <a:avLst/>
          </a:prstGeom>
          <a:noFill/>
        </p:spPr>
      </p:pic>
      <p:pic>
        <p:nvPicPr>
          <p:cNvPr id="4098" name="Picture 2" descr="C:\Users\Саша\Desktop\проффесси и (1)\IMG_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492896"/>
            <a:ext cx="413995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Заболело ушко, горлышко першит,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Да еще вдобавок носик мой сопит.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«Что ж, придется выписать укол»-</a:t>
            </a:r>
            <a:b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Сказал мне грустно доктор ..(</a:t>
            </a:r>
            <a:r>
              <a:rPr lang="ru-RU" sz="1600" b="1" i="1" dirty="0" err="1" smtClean="0">
                <a:solidFill>
                  <a:schemeClr val="accent6">
                    <a:lumMod val="50000"/>
                  </a:schemeClr>
                </a:solidFill>
              </a:rPr>
              <a:t>лор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8" descr="G:\карт-проф\image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7"/>
            <a:ext cx="3071834" cy="4249973"/>
          </a:xfrm>
          <a:prstGeom prst="rect">
            <a:avLst/>
          </a:prstGeom>
          <a:noFill/>
        </p:spPr>
      </p:pic>
      <p:pic>
        <p:nvPicPr>
          <p:cNvPr id="7" name="Picture 3" descr="G:\карт-проф\0511-1008-3119-2932_Realistic_Female_Doctor_Examining_a_Childs_Eyes_clipart_image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910900"/>
            <a:ext cx="3446680" cy="2589934"/>
          </a:xfrm>
          <a:prstGeom prst="rect">
            <a:avLst/>
          </a:prstGeom>
          <a:noFill/>
        </p:spPr>
      </p:pic>
      <p:pic>
        <p:nvPicPr>
          <p:cNvPr id="5122" name="Picture 2" descr="C:\Users\Саша\Desktop\проффесси и (1)\проффесси и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2656"/>
            <a:ext cx="435597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101" name="Picture 5" descr="G:\карт-проф\34306-Clipart-Illustration-Of-A-Jolly-Senior-Pharmacist-Taking-Prescription-Orders-By-Phone.jpg"/>
          <p:cNvPicPr>
            <a:picLocks noChangeAspect="1" noChangeArrowheads="1"/>
          </p:cNvPicPr>
          <p:nvPr/>
        </p:nvPicPr>
        <p:blipFill>
          <a:blip r:embed="rId3" cstate="print"/>
          <a:srcRect r="5653"/>
          <a:stretch>
            <a:fillRect/>
          </a:stretch>
        </p:blipFill>
        <p:spPr bwMode="auto">
          <a:xfrm>
            <a:off x="0" y="476672"/>
            <a:ext cx="3857652" cy="5242039"/>
          </a:xfrm>
          <a:prstGeom prst="rect">
            <a:avLst/>
          </a:prstGeom>
          <a:noFill/>
        </p:spPr>
      </p:pic>
      <p:pic>
        <p:nvPicPr>
          <p:cNvPr id="6146" name="Picture 2" descr="C:\Users\Саша\Desktop\проффесси и (1)\проффесси и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8640"/>
            <a:ext cx="51435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357166"/>
            <a:ext cx="3995766" cy="154304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Всегда внимательно с любовью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Наш доктор лечит Вас, ребят.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Когда поправит вам здоровье</a:t>
            </a:r>
            <a:endParaRPr lang="ru-RU" sz="1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Он больше всех бывает рад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А сколько есть еще врачей,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Которые готовы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Не отдыхать, не спать ночей,</a:t>
            </a:r>
          </a:p>
          <a:p>
            <a:pPr algn="r">
              <a:buNone/>
            </a:pP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</a:rPr>
              <a:t> Чтоб были вы здоровы.</a:t>
            </a:r>
          </a:p>
          <a:p>
            <a:pPr algn="r">
              <a:buNone/>
            </a:pPr>
            <a:endParaRPr lang="ru-RU" sz="1100" dirty="0"/>
          </a:p>
          <a:p>
            <a:pPr algn="r">
              <a:buNone/>
            </a:pPr>
            <a:endParaRPr lang="ru-RU" sz="1100" dirty="0"/>
          </a:p>
        </p:txBody>
      </p:sp>
      <p:pic>
        <p:nvPicPr>
          <p:cNvPr id="7" name="Picture 4" descr="G:\карт-проф\doctor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787"/>
          <a:stretch>
            <a:fillRect/>
          </a:stretch>
        </p:blipFill>
        <p:spPr bwMode="auto">
          <a:xfrm>
            <a:off x="4889552" y="2285992"/>
            <a:ext cx="4006800" cy="4316254"/>
          </a:xfrm>
          <a:prstGeom prst="rect">
            <a:avLst/>
          </a:prstGeom>
          <a:noFill/>
        </p:spPr>
      </p:pic>
      <p:pic>
        <p:nvPicPr>
          <p:cNvPr id="7170" name="Picture 2" descr="C:\Users\Саша\Desktop\проффесси и (1)\проффесси и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446449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Что нужно врачу для работы?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G:\карт-проф\213783-Royalty-Free-RF-Clipart-Illustration-Of-A-Digital-Collage-Of-A-Friendly-Doctor-And-Medical-Item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032"/>
          <a:stretch>
            <a:fillRect/>
          </a:stretch>
        </p:blipFill>
        <p:spPr bwMode="auto">
          <a:xfrm>
            <a:off x="2643174" y="1285860"/>
            <a:ext cx="5715000" cy="4076590"/>
          </a:xfrm>
          <a:prstGeom prst="rect">
            <a:avLst/>
          </a:prstGeom>
          <a:noFill/>
        </p:spPr>
      </p:pic>
      <p:pic>
        <p:nvPicPr>
          <p:cNvPr id="2050" name="Picture 2" descr="C:\Users\User\Desktop\карт-проф\рисунки\0b0c805d221b573184d8dcb68251121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1905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540</TotalTime>
  <Words>89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ПРОФЕССИЯ - ВРАЧ</vt:lpstr>
      <vt:lpstr>Врач Все болезни лечит врач, Он уколет – ты не плачь. Веселей смотри вокруг: Детский врач – ребятам друг.                             В. Степанов</vt:lpstr>
      <vt:lpstr>Педиатра ты не бойся, Не волнуйся, успокойся, И, конечно же, не плачь, Это просто детский ... Ответ (Врач)</vt:lpstr>
      <vt:lpstr>Слайд 4</vt:lpstr>
      <vt:lpstr>Слайд 5</vt:lpstr>
      <vt:lpstr>Заболело ушко, горлышко першит, Да еще вдобавок носик мой сопит. «Что ж, придется выписать укол»- Сказал мне грустно доктор ..(лор)</vt:lpstr>
      <vt:lpstr>   </vt:lpstr>
      <vt:lpstr>Слайд 8</vt:lpstr>
      <vt:lpstr>Что нужно врачу для работы?</vt:lpstr>
      <vt:lpstr>Автор:  Брызгалина Н.А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GEG</cp:lastModifiedBy>
  <cp:revision>63</cp:revision>
  <dcterms:created xsi:type="dcterms:W3CDTF">2012-05-06T10:51:15Z</dcterms:created>
  <dcterms:modified xsi:type="dcterms:W3CDTF">2014-01-13T07:48:49Z</dcterms:modified>
</cp:coreProperties>
</file>