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61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846640" cy="57606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92088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smtClean="0">
                <a:solidFill>
                  <a:srgbClr val="2318FA"/>
                </a:solidFill>
              </a:rPr>
              <a:t>ФОРМИРОВАНИЕ </a:t>
            </a:r>
            <a:endParaRPr lang="ru-RU" sz="2000" b="1" dirty="0">
              <a:solidFill>
                <a:srgbClr val="2318FA"/>
              </a:solidFill>
            </a:endParaRPr>
          </a:p>
          <a:p>
            <a:r>
              <a:rPr lang="ru-RU" sz="2000" b="1" dirty="0">
                <a:solidFill>
                  <a:srgbClr val="2318FA"/>
                </a:solidFill>
              </a:rPr>
              <a:t>ЗДОРОВОГО ОБРАЗА ЖИЗНИ </a:t>
            </a:r>
            <a:r>
              <a:rPr lang="ru-RU" sz="2000" b="1" dirty="0" smtClean="0">
                <a:solidFill>
                  <a:srgbClr val="2318FA"/>
                </a:solidFill>
              </a:rPr>
              <a:t>РЕБЕНКА</a:t>
            </a:r>
            <a:endParaRPr lang="ru-RU" sz="2000" b="1" dirty="0">
              <a:solidFill>
                <a:srgbClr val="2318FA"/>
              </a:solidFill>
            </a:endParaRPr>
          </a:p>
          <a:p>
            <a:pPr algn="r"/>
            <a:r>
              <a:rPr lang="ru-RU" sz="2000" dirty="0" smtClean="0">
                <a:solidFill>
                  <a:srgbClr val="7030A0"/>
                </a:solidFill>
              </a:rPr>
              <a:t>Выполнила воспитатель МКДОУ детский сад №2 Литвинова Н.В.</a:t>
            </a:r>
            <a:endParaRPr lang="ru-RU" sz="200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1131"/>
            <a:ext cx="5688632" cy="47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8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4810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txBody>
          <a:bodyPr>
            <a:normAutofit fontScale="92500"/>
          </a:bodyPr>
          <a:lstStyle/>
          <a:p>
            <a:r>
              <a:rPr lang="ru-RU" sz="2000" b="1" u="sng" dirty="0"/>
              <a:t>Здоровое питание - важный фактор здорового образа жизни детей</a:t>
            </a:r>
            <a:endParaRPr lang="ru-RU" sz="2000" dirty="0"/>
          </a:p>
          <a:p>
            <a:r>
              <a:rPr lang="ru-RU" sz="2000" dirty="0"/>
              <a:t>В рационе детей в достаточном количестве должны присутствовать овощи, фрукты, белковая пища и другие продукты богатые витаминами и микроэлементами, необходимыми для роста и развития ребенка. </a:t>
            </a:r>
          </a:p>
          <a:p>
            <a:endParaRPr lang="ru-RU" dirty="0"/>
          </a:p>
        </p:txBody>
      </p:sp>
      <p:pic>
        <p:nvPicPr>
          <p:cNvPr id="9218" name="Picture 2" descr="F:\Новая папка\frukty-ovoshchi-natiurm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24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Закаливание укрепит иммунитет и повысит устойчивость организма к перепаду температур. </a:t>
            </a:r>
          </a:p>
          <a:p>
            <a:r>
              <a:rPr lang="ru-RU" dirty="0"/>
              <a:t> Обливания, обтирания и душ – самые распространённые виды закаливания в домашних условиях. Температура воды в начале закаливания должна быть не ниже 34-35 градусов и через 6 – 7 дней регулярных процедур температуру можно снизить на 2 градуса, постепенно доведя её до 22 – 24 градусов. Наиболее безопасный вид закаливания – это закаливание воздухом.</a:t>
            </a:r>
          </a:p>
          <a:p>
            <a:r>
              <a:rPr lang="ru-RU" dirty="0"/>
              <a:t>На улице ребёнок должен находиться не менее двух часов в день в холодное время года и неограниченное количество времени в летний период. Основные принципы закаливания – это систематичность, а также постепенное последовательное увеличение дозировки закаливающих процедур.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2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Царящая в семье психологическая атмосфера влияет не только на эмоциональное состояние, но и на здоровье ребёнка в целом.</a:t>
            </a:r>
          </a:p>
          <a:p>
            <a:r>
              <a:rPr lang="ru-RU" dirty="0"/>
              <a:t>Отрицательные эмоции, которые постоянно переживает ребёнок, обязательно приведут его стрессу, а затем – к болезням. Наука психосоматика нам убедительно доказывает, что основными причинами многих заболеваний являются многочисленные стрессы, неурядицы в семье и переутомление. Нужно окружить ребёнка любовью, одобрением и пониманием, ведь они как солнечный свет и воздух требуются для здоровья маленького человечка. Как говорится, здоровый дух в здоровом теле. И наоборот: здоровое тело обеспечит здоровый дух. Укрепляйте дух вашего малыша добрыми словами, ласками, уютом и теплом.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7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201622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Счастливый смех и радостные эмоции оказывают положительное воздействие на гормональный фон организма и укрепляют иммунитет человека.</a:t>
            </a:r>
          </a:p>
          <a:p>
            <a:r>
              <a:rPr lang="ru-RU" sz="2000" dirty="0"/>
              <a:t>Ведите здоровый образ жизни, чаще смейтесь, смешите своего ребёнка и веселитесь всей семьёй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10242" name="Picture 2" descr="F:\Новая папка\26082020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62900" cy="44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Свой дар – здоровье нужно беречь и всеми доступными средствами укреплять  его с раннего детства.</a:t>
            </a:r>
          </a:p>
          <a:p>
            <a:r>
              <a:rPr lang="ru-RU" dirty="0"/>
              <a:t>Ведение здорового </a:t>
            </a:r>
            <a:r>
              <a:rPr lang="ru-RU" dirty="0" err="1" smtClean="0"/>
              <a:t>обаза</a:t>
            </a:r>
            <a:r>
              <a:rPr lang="ru-RU" dirty="0" smtClean="0"/>
              <a:t> </a:t>
            </a:r>
            <a:r>
              <a:rPr lang="ru-RU" dirty="0"/>
              <a:t>жизни поможет детям, своевременно и гармонично развиваться и сохранить здоровье. Если Вы желаете своему ребёнку расти сильным и здоровым, то следует прислушаться к правилам, которые помогут вашему малышу вести здоровый образ жизни.</a:t>
            </a:r>
          </a:p>
          <a:p>
            <a:r>
              <a:rPr lang="ru-RU" dirty="0"/>
              <a:t>Придерживаясь этих простых рекомендаций, можно избавиться от многих проблем, касающихся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87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8417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sz="2600" b="1" dirty="0" smtClean="0"/>
              <a:t>Как </a:t>
            </a:r>
            <a:r>
              <a:rPr lang="ru-RU" sz="2600" b="1" dirty="0"/>
              <a:t>можно дольше нужно бывать на свежем воздухе. В любую погоду максимальное количество времени нужно уделять прогулкам на улице. Гулять лучше по озеленённым паркам и скверам, избегая загазованных улиц.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2164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46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648072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Как можно чаще нужно проветривать помещение, в котором живёте. 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0967"/>
            <a:ext cx="7416824" cy="536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7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7"/>
            <a:ext cx="7560840" cy="4841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96144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Домашние цветы тоже очень полезны для жилых помещений, они выделяют кислород и  способны профильтровать и очистить воздух в помещении.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1289"/>
            <a:ext cx="7560840" cy="481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7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04856" cy="4810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Двигательную активность ребёнку нужно максимально обеспечить главным образом во время прогулки. Ребёнок должен больше двигаться: залезать на горки и турники, бегать, ходить. </a:t>
            </a:r>
            <a:endParaRPr lang="ru-RU" dirty="0"/>
          </a:p>
        </p:txBody>
      </p:sp>
      <p:pic>
        <p:nvPicPr>
          <p:cNvPr id="5124" name="Picture 4" descr="F:\Новая папка\обло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632848" cy="49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624736" cy="48105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71064"/>
            <a:ext cx="8229600" cy="1570304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Спорт – это источник крепкого здоровья и правильного развития ребёнка, ведь занятия положительно влияют как на его физическое, так и на эмоциональное состояние. Спорт является, неотъемлемой частью здорового образа жизни детей.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840760" cy="49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37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04656" cy="33123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26136"/>
            <a:ext cx="8712968" cy="3131864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Важно правильно выбрать спортивную секцию для ребёнка, ведь то, чем он занимается, должно быть интересно и полезно. К примеру, занятия танцами и гимнастикой развивают все группы мышц, координацию, гибкость, растяжку. Катание на коньках улучшает сопротивляемость организма и хорошо подойдёт для детей с заболеваниями бронхов и лёгких. Занятия водным видом спорта развивают дыхательную систему, укрепляют нервную систему и закаляют ребёнка. Лыжный спорт подойдёт детям, которые часто простужаются, ведь он развивает силу, координацию и выносливость, улучшает работу сердца и сосудов, тренируют все группы мышц.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904656" cy="360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29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128792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16024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/>
              <a:t>Перегрев гораздо опаснее, чем переохлаждение, поэтому чрезмерного укутывания лучше избегать.</a:t>
            </a:r>
          </a:p>
          <a:p>
            <a:r>
              <a:rPr lang="ru-RU" sz="2000" b="1" dirty="0"/>
              <a:t>На ребёнке должно быть такое же количество слоёв одежды, как на взрослом человеке, а если есть сомнения, можно добавить ещё один слой – этот простой принцип нужно взять себе на вооружение. Обувь и одежду лучше приобретать из натуральных тканей – льна, шерсти, кожи, хлопка и </a:t>
            </a:r>
            <a:r>
              <a:rPr lang="ru-RU" sz="2000" b="1" dirty="0" err="1"/>
              <a:t>био</a:t>
            </a:r>
            <a:r>
              <a:rPr lang="ru-RU" sz="2000" b="1" dirty="0"/>
              <a:t>-хлопка, ведь такие ткани позволяют дышать коже. Натуральная одежда согревает в холод и охлаждает в жару.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7257"/>
            <a:ext cx="7128792" cy="386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2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иванова</dc:creator>
  <cp:lastModifiedBy>татьяна иванова</cp:lastModifiedBy>
  <cp:revision>6</cp:revision>
  <dcterms:created xsi:type="dcterms:W3CDTF">2020-09-07T15:21:59Z</dcterms:created>
  <dcterms:modified xsi:type="dcterms:W3CDTF">2020-09-07T16:29:20Z</dcterms:modified>
</cp:coreProperties>
</file>