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2" r:id="rId2"/>
    <p:sldId id="266" r:id="rId3"/>
    <p:sldId id="256" r:id="rId4"/>
    <p:sldId id="257" r:id="rId5"/>
    <p:sldId id="258" r:id="rId6"/>
    <p:sldId id="268" r:id="rId7"/>
    <p:sldId id="269" r:id="rId8"/>
    <p:sldId id="270" r:id="rId9"/>
    <p:sldId id="259" r:id="rId10"/>
    <p:sldId id="260" r:id="rId11"/>
    <p:sldId id="261" r:id="rId12"/>
    <p:sldId id="263" r:id="rId13"/>
    <p:sldId id="265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ом" initials="Д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13" autoAdjust="0"/>
    <p:restoredTop sz="94948" autoAdjust="0"/>
  </p:normalViewPr>
  <p:slideViewPr>
    <p:cSldViewPr>
      <p:cViewPr varScale="1">
        <p:scale>
          <a:sx n="103" d="100"/>
          <a:sy n="103" d="100"/>
        </p:scale>
        <p:origin x="-1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D68C-5CFA-4AA4-978D-614A0B3285E1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D7FDDFE-B4EF-43F4-A9E4-87DC501EE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D68C-5CFA-4AA4-978D-614A0B3285E1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DDFE-B4EF-43F4-A9E4-87DC501EE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D68C-5CFA-4AA4-978D-614A0B3285E1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DDFE-B4EF-43F4-A9E4-87DC501EE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D68C-5CFA-4AA4-978D-614A0B3285E1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D7FDDFE-B4EF-43F4-A9E4-87DC501EE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D68C-5CFA-4AA4-978D-614A0B3285E1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DDFE-B4EF-43F4-A9E4-87DC501EE4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D68C-5CFA-4AA4-978D-614A0B3285E1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DDFE-B4EF-43F4-A9E4-87DC501EE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D68C-5CFA-4AA4-978D-614A0B3285E1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D7FDDFE-B4EF-43F4-A9E4-87DC501EE4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D68C-5CFA-4AA4-978D-614A0B3285E1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DDFE-B4EF-43F4-A9E4-87DC501EE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D68C-5CFA-4AA4-978D-614A0B3285E1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DDFE-B4EF-43F4-A9E4-87DC501EE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D68C-5CFA-4AA4-978D-614A0B3285E1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DDFE-B4EF-43F4-A9E4-87DC501EE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D68C-5CFA-4AA4-978D-614A0B3285E1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DDFE-B4EF-43F4-A9E4-87DC501EE4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0F2D68C-5CFA-4AA4-978D-614A0B3285E1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D7FDDFE-B4EF-43F4-A9E4-87DC501EE4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571480"/>
            <a:ext cx="7205682" cy="550864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1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музей</a:t>
            </a:r>
            <a:endParaRPr lang="ru-RU" sz="1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Дом\Desktop\музе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928934"/>
            <a:ext cx="3786214" cy="33432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8501090" y="314324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700" dirty="0" smtClean="0"/>
              <a:t>Предметы основного фонда</a:t>
            </a:r>
            <a:r>
              <a:rPr lang="ru-RU" sz="5400" dirty="0" smtClean="0"/>
              <a:t>: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1.Вещественные.</a:t>
            </a:r>
          </a:p>
          <a:p>
            <a:pPr>
              <a:buNone/>
            </a:pPr>
            <a:r>
              <a:rPr lang="ru-RU" sz="4800" dirty="0" smtClean="0"/>
              <a:t>2.Изобразительные.</a:t>
            </a:r>
          </a:p>
          <a:p>
            <a:pPr>
              <a:buNone/>
            </a:pPr>
            <a:r>
              <a:rPr lang="ru-RU" sz="4800" dirty="0" smtClean="0"/>
              <a:t>3.Письменные.</a:t>
            </a:r>
            <a:endParaRPr lang="ru-RU" sz="4800" dirty="0"/>
          </a:p>
        </p:txBody>
      </p:sp>
    </p:spTree>
  </p:cSld>
  <p:clrMapOvr>
    <a:masterClrMapping/>
  </p:clrMapOvr>
  <p:transition advTm="0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/>
              <a:t>Предметы вспомогательного фонда</a:t>
            </a:r>
            <a:endParaRPr lang="ru-RU" sz="4800" dirty="0"/>
          </a:p>
        </p:txBody>
      </p:sp>
      <p:pic>
        <p:nvPicPr>
          <p:cNvPr id="4" name="Содержимое 3" descr="слайд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928802"/>
            <a:ext cx="3810532" cy="25149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143380"/>
            <a:ext cx="3810000" cy="2476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0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Экспозиционная работа содержит этапы: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I</a:t>
            </a:r>
            <a:r>
              <a:rPr lang="ru-RU" dirty="0" smtClean="0"/>
              <a:t>.Структура этнографического музея.</a:t>
            </a:r>
          </a:p>
          <a:p>
            <a:pPr>
              <a:buNone/>
            </a:pPr>
            <a:r>
              <a:rPr lang="en-US" dirty="0" smtClean="0"/>
              <a:t>II</a:t>
            </a:r>
            <a:r>
              <a:rPr lang="ru-RU" dirty="0" smtClean="0"/>
              <a:t>. Разработка тематического плана.</a:t>
            </a:r>
          </a:p>
          <a:p>
            <a:pPr>
              <a:buNone/>
            </a:pPr>
            <a:r>
              <a:rPr lang="en-US" dirty="0" smtClean="0"/>
              <a:t>III</a:t>
            </a:r>
            <a:r>
              <a:rPr lang="ru-RU" dirty="0" smtClean="0"/>
              <a:t>.Составление тематико-экспозиционного плана.</a:t>
            </a:r>
          </a:p>
          <a:p>
            <a:pPr>
              <a:buNone/>
            </a:pPr>
            <a:r>
              <a:rPr lang="en-US" dirty="0" smtClean="0"/>
              <a:t>IV</a:t>
            </a:r>
            <a:r>
              <a:rPr lang="ru-RU" dirty="0" smtClean="0"/>
              <a:t>. Составление схемы размещения экспонатов.</a:t>
            </a:r>
          </a:p>
          <a:p>
            <a:pPr>
              <a:buNone/>
            </a:pPr>
            <a:r>
              <a:rPr lang="en-US" dirty="0" smtClean="0"/>
              <a:t>V</a:t>
            </a:r>
            <a:r>
              <a:rPr lang="ru-RU" dirty="0" smtClean="0"/>
              <a:t>. Оформление стендов, щитов, витрин в соответствии с разработанными планами, схемами (графиками).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Tm="0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Тетрадь учета массовых мероприятий</a:t>
            </a:r>
            <a:endParaRPr lang="ru-RU" sz="4400" dirty="0"/>
          </a:p>
        </p:txBody>
      </p:sp>
      <p:pic>
        <p:nvPicPr>
          <p:cNvPr id="4" name="Содержимое 3" descr="IMG_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143116"/>
            <a:ext cx="3672407" cy="45259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071678"/>
            <a:ext cx="3786214" cy="45797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0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Программа деятельности этнографического музея  «Светёлка»</a:t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5572164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Цель деятельности:</a:t>
            </a:r>
          </a:p>
          <a:p>
            <a:r>
              <a:rPr lang="ru-RU" b="1" dirty="0" smtClean="0"/>
              <a:t> </a:t>
            </a:r>
          </a:p>
          <a:p>
            <a:r>
              <a:rPr lang="ru-RU" dirty="0" smtClean="0"/>
              <a:t>Зажечь искорку любви и интереса к жизни народа в разное историческое время и его культуре, к природе.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Задачи: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   познакомить детей с элементами материальной культуры, включающей в себя знакомство с поселениями, жилищем, предметами быта, орудиями труда, одеждой, национальными блюдами;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   прививать интерес к духовной культуре разных народов через обычаи, обряды, праздники, народное творчество, искусство;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   формировать общечеловеческие нравственные качества, правила общения между людьми внутри этноса и вне его;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   воспитывать свободную и творческую личность, осознающую свои корни, национальные истоки и способную ориентироваться в современном мире.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 spd="med" advTm="0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/>
              <a:t>Социальная сфера 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686800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3600" dirty="0" smtClean="0"/>
              <a:t>Образование            Культура и </a:t>
            </a:r>
          </a:p>
          <a:p>
            <a:pPr>
              <a:buNone/>
            </a:pPr>
            <a:r>
              <a:rPr lang="ru-RU" sz="3600" dirty="0" smtClean="0"/>
              <a:t>                          достопримечательности</a:t>
            </a:r>
          </a:p>
          <a:p>
            <a:pPr>
              <a:buNone/>
            </a:pPr>
            <a:r>
              <a:rPr lang="ru-RU" sz="3600" dirty="0" smtClean="0"/>
              <a:t>                          села</a:t>
            </a:r>
          </a:p>
          <a:p>
            <a:pPr>
              <a:buNone/>
            </a:pPr>
            <a:r>
              <a:rPr lang="ru-RU" sz="3600" dirty="0" smtClean="0"/>
              <a:t>              </a:t>
            </a:r>
            <a:r>
              <a:rPr lang="ru-RU" sz="4400" dirty="0" smtClean="0"/>
              <a:t> </a:t>
            </a:r>
            <a:endParaRPr lang="ru-RU" sz="44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2214546" y="1643050"/>
            <a:ext cx="571504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6500826" y="1643050"/>
            <a:ext cx="571504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000165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Профили музея</a:t>
            </a:r>
            <a:endParaRPr lang="ru-RU" sz="6000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714358" y="2000242"/>
            <a:ext cx="357191" cy="1143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2214547" y="2000241"/>
            <a:ext cx="428628" cy="2286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3714754" y="2000242"/>
            <a:ext cx="357191" cy="1143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929191" y="2000241"/>
            <a:ext cx="428628" cy="2286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6286522" y="2000242"/>
            <a:ext cx="357191" cy="1143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7929595" y="2000241"/>
            <a:ext cx="428619" cy="2286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643042" y="4786322"/>
            <a:ext cx="1785947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dirty="0" smtClean="0"/>
              <a:t>Исторические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3571876"/>
            <a:ext cx="192880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 smtClean="0"/>
              <a:t>Краеведческие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071811" y="3571876"/>
            <a:ext cx="2071693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dirty="0" smtClean="0"/>
              <a:t>Мемориальные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4500562" y="4786322"/>
            <a:ext cx="1643074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dirty="0" err="1" smtClean="0"/>
              <a:t>Естественно-научные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5715010" y="3571876"/>
            <a:ext cx="2000261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dirty="0" smtClean="0"/>
              <a:t>Художественные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7000860" y="492919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Этнографические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14291" y="3571876"/>
            <a:ext cx="71439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Tm="0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/>
              <a:t>Этнография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705880" cy="4508513"/>
          </a:xfrm>
        </p:spPr>
        <p:txBody>
          <a:bodyPr>
            <a:normAutofit/>
          </a:bodyPr>
          <a:lstStyle/>
          <a:p>
            <a:r>
              <a:rPr lang="ru-RU" sz="5400" i="1" dirty="0" smtClean="0"/>
              <a:t>Материальная культура </a:t>
            </a:r>
          </a:p>
          <a:p>
            <a:endParaRPr lang="ru-RU" sz="5400" i="1" dirty="0" smtClean="0"/>
          </a:p>
          <a:p>
            <a:r>
              <a:rPr lang="ru-RU" sz="5400" i="1" dirty="0" smtClean="0"/>
              <a:t>Духовная культура </a:t>
            </a:r>
          </a:p>
          <a:p>
            <a:pPr>
              <a:buNone/>
            </a:pPr>
            <a:endParaRPr lang="ru-RU" sz="4800" i="1" dirty="0"/>
          </a:p>
        </p:txBody>
      </p:sp>
    </p:spTree>
  </p:cSld>
  <p:clrMapOvr>
    <a:masterClrMapping/>
  </p:clrMapOvr>
  <p:transition advTm="0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0"/>
            <a:ext cx="8839200" cy="6858000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 </a:t>
            </a:r>
          </a:p>
          <a:p>
            <a:r>
              <a:rPr lang="ru-RU" sz="4800" dirty="0" smtClean="0"/>
              <a:t>Муниципальное бюджетное дошкольное образовательное учреждение  «</a:t>
            </a:r>
            <a:r>
              <a:rPr lang="ru-RU" sz="4800" dirty="0" err="1" smtClean="0"/>
              <a:t>Вагановский</a:t>
            </a:r>
            <a:r>
              <a:rPr lang="ru-RU" sz="4800" dirty="0" smtClean="0"/>
              <a:t> детский сад »</a:t>
            </a:r>
          </a:p>
          <a:p>
            <a:r>
              <a:rPr lang="ru-RU" sz="4800" dirty="0" smtClean="0"/>
              <a:t> </a:t>
            </a:r>
          </a:p>
          <a:p>
            <a:pPr algn="ctr">
              <a:buNone/>
            </a:pPr>
            <a:r>
              <a:rPr lang="ru-RU" sz="4800" dirty="0" smtClean="0"/>
              <a:t>ПРИКАЗ</a:t>
            </a:r>
          </a:p>
          <a:p>
            <a:pPr algn="ctr">
              <a:buNone/>
            </a:pPr>
            <a:r>
              <a:rPr lang="ru-RU" sz="4800" dirty="0" smtClean="0"/>
              <a:t>От 16 .05. 2011 г.                           № 30</a:t>
            </a:r>
          </a:p>
          <a:p>
            <a:pPr algn="ctr">
              <a:buNone/>
            </a:pPr>
            <a:r>
              <a:rPr lang="ru-RU" sz="4800" dirty="0" smtClean="0"/>
              <a:t> </a:t>
            </a:r>
          </a:p>
          <a:p>
            <a:r>
              <a:rPr lang="ru-RU" sz="4800" dirty="0" smtClean="0"/>
              <a:t>На основании Устава этнографического музея «Светёлка»  МБДОУ «</a:t>
            </a:r>
            <a:r>
              <a:rPr lang="ru-RU" sz="4800" dirty="0" err="1" smtClean="0"/>
              <a:t>Вагановский</a:t>
            </a:r>
            <a:r>
              <a:rPr lang="ru-RU" sz="4800" dirty="0" smtClean="0"/>
              <a:t> детский сад», педагогического совета  (протокол  № 6   от 13.05.2011 г.)</a:t>
            </a:r>
          </a:p>
          <a:p>
            <a:r>
              <a:rPr lang="ru-RU" sz="4800" dirty="0" smtClean="0"/>
              <a:t>приказываю:</a:t>
            </a:r>
          </a:p>
          <a:p>
            <a:r>
              <a:rPr lang="ru-RU" sz="4800" dirty="0" smtClean="0"/>
              <a:t> </a:t>
            </a:r>
          </a:p>
          <a:p>
            <a:r>
              <a:rPr lang="ru-RU" sz="4800" dirty="0" smtClean="0"/>
              <a:t>1. С 16 мая 2011 г. учредить этнографический музей «Светёлка» МБДОУ  «</a:t>
            </a:r>
            <a:r>
              <a:rPr lang="ru-RU" sz="4800" dirty="0" err="1" smtClean="0"/>
              <a:t>Вагановский</a:t>
            </a:r>
            <a:r>
              <a:rPr lang="ru-RU" sz="4800" dirty="0" smtClean="0"/>
              <a:t> детский сад».</a:t>
            </a:r>
          </a:p>
          <a:p>
            <a:r>
              <a:rPr lang="ru-RU" sz="4800" dirty="0" smtClean="0"/>
              <a:t> </a:t>
            </a:r>
          </a:p>
          <a:p>
            <a:r>
              <a:rPr lang="ru-RU" sz="4800" dirty="0" smtClean="0"/>
              <a:t>2. Руководителем этнографического музея «Светёлка»  назначить воспитателя  </a:t>
            </a:r>
            <a:r>
              <a:rPr lang="ru-RU" sz="4800" dirty="0" err="1" smtClean="0"/>
              <a:t>Леухину</a:t>
            </a:r>
            <a:r>
              <a:rPr lang="ru-RU" sz="4800" dirty="0" smtClean="0"/>
              <a:t> Людмилу Фёдоровну, вменив ей в обязанности:</a:t>
            </a:r>
          </a:p>
          <a:p>
            <a:r>
              <a:rPr lang="ru-RU" sz="4800" dirty="0" smtClean="0"/>
              <a:t>    — учет музейных предметов с ведением инвентарной книги;</a:t>
            </a:r>
          </a:p>
          <a:p>
            <a:r>
              <a:rPr lang="ru-RU" sz="4800" dirty="0" smtClean="0"/>
              <a:t>    — создание музейных экспозиций;</a:t>
            </a:r>
          </a:p>
          <a:p>
            <a:r>
              <a:rPr lang="ru-RU" sz="4800" dirty="0" smtClean="0"/>
              <a:t>    — организацию экскурсий и занятий с воспитанниками.</a:t>
            </a:r>
          </a:p>
          <a:p>
            <a:r>
              <a:rPr lang="ru-RU" sz="4800" dirty="0" smtClean="0"/>
              <a:t> </a:t>
            </a:r>
          </a:p>
          <a:p>
            <a:r>
              <a:rPr lang="ru-RU" sz="4800" dirty="0" smtClean="0"/>
              <a:t>3. Создать Совет музея в составе:</a:t>
            </a:r>
          </a:p>
          <a:p>
            <a:r>
              <a:rPr lang="ru-RU" sz="4800" dirty="0" smtClean="0"/>
              <a:t> </a:t>
            </a:r>
          </a:p>
          <a:p>
            <a:r>
              <a:rPr lang="ru-RU" sz="4800" dirty="0" smtClean="0"/>
              <a:t>Председатель </a:t>
            </a:r>
            <a:r>
              <a:rPr lang="ru-RU" sz="4800" dirty="0" err="1" smtClean="0"/>
              <a:t>Леухина</a:t>
            </a:r>
            <a:r>
              <a:rPr lang="ru-RU" sz="4800" dirty="0" smtClean="0"/>
              <a:t> Л.Ф ., руководитель этнографического музея,</a:t>
            </a:r>
          </a:p>
          <a:p>
            <a:r>
              <a:rPr lang="ru-RU" sz="4800" dirty="0" smtClean="0"/>
              <a:t> </a:t>
            </a:r>
          </a:p>
          <a:p>
            <a:r>
              <a:rPr lang="ru-RU" sz="4800" dirty="0" smtClean="0"/>
              <a:t>члены Совета:</a:t>
            </a:r>
          </a:p>
          <a:p>
            <a:r>
              <a:rPr lang="ru-RU" sz="4800" dirty="0" smtClean="0"/>
              <a:t> </a:t>
            </a:r>
          </a:p>
          <a:p>
            <a:r>
              <a:rPr lang="ru-RU" sz="4800" dirty="0" smtClean="0"/>
              <a:t>    1) Савченко С. Л., заведующая;</a:t>
            </a:r>
          </a:p>
          <a:p>
            <a:r>
              <a:rPr lang="ru-RU" sz="4800" dirty="0" smtClean="0"/>
              <a:t>    2) </a:t>
            </a:r>
            <a:r>
              <a:rPr lang="ru-RU" sz="4800" dirty="0" err="1" smtClean="0"/>
              <a:t>Бузаева</a:t>
            </a:r>
            <a:r>
              <a:rPr lang="ru-RU" sz="4800" dirty="0" smtClean="0"/>
              <a:t> Н.Б., председатель ПК;</a:t>
            </a:r>
          </a:p>
          <a:p>
            <a:r>
              <a:rPr lang="ru-RU" sz="4800" dirty="0" smtClean="0"/>
              <a:t>    3)</a:t>
            </a:r>
            <a:r>
              <a:rPr lang="ru-RU" sz="4800" dirty="0" err="1" smtClean="0"/>
              <a:t>Сукалова</a:t>
            </a:r>
            <a:r>
              <a:rPr lang="ru-RU" sz="4800" dirty="0" smtClean="0"/>
              <a:t> Е.М., воспитатель;</a:t>
            </a:r>
          </a:p>
          <a:p>
            <a:r>
              <a:rPr lang="ru-RU" sz="4800" dirty="0" smtClean="0"/>
              <a:t>    4) </a:t>
            </a:r>
            <a:r>
              <a:rPr lang="ru-RU" sz="4800" dirty="0" err="1" smtClean="0"/>
              <a:t>Сифириди</a:t>
            </a:r>
            <a:r>
              <a:rPr lang="ru-RU" sz="4800" dirty="0" smtClean="0"/>
              <a:t> Е.Ю., воспитатель.</a:t>
            </a:r>
          </a:p>
          <a:p>
            <a:r>
              <a:rPr lang="ru-RU" sz="4800" dirty="0" smtClean="0"/>
              <a:t> </a:t>
            </a:r>
          </a:p>
          <a:p>
            <a:r>
              <a:rPr lang="ru-RU" sz="4800" dirty="0" smtClean="0"/>
              <a:t>    4.  Ответственность за  сохранность  фондов  этнографического  музея  возлагаю на себя, заведующую, Савченко С.Л.</a:t>
            </a:r>
          </a:p>
          <a:p>
            <a:r>
              <a:rPr lang="ru-RU" sz="4800" dirty="0" smtClean="0"/>
              <a:t> </a:t>
            </a:r>
          </a:p>
          <a:p>
            <a:r>
              <a:rPr lang="ru-RU" sz="4800" dirty="0" smtClean="0"/>
              <a:t>Заведующая Савченко С.Л. </a:t>
            </a:r>
          </a:p>
          <a:p>
            <a:r>
              <a:rPr lang="ru-RU" sz="4800" dirty="0" smtClean="0"/>
              <a:t> </a:t>
            </a:r>
          </a:p>
          <a:p>
            <a:r>
              <a:rPr lang="ru-RU" sz="4800" dirty="0" smtClean="0"/>
              <a:t> </a:t>
            </a:r>
          </a:p>
          <a:p>
            <a:r>
              <a:rPr lang="ru-RU" sz="4800" dirty="0" smtClean="0"/>
              <a:t> </a:t>
            </a:r>
          </a:p>
          <a:p>
            <a:r>
              <a:rPr lang="ru-RU" sz="4800" dirty="0" smtClean="0"/>
              <a:t> </a:t>
            </a:r>
            <a:endParaRPr lang="ru-RU" sz="4800" dirty="0"/>
          </a:p>
        </p:txBody>
      </p:sp>
    </p:spTree>
  </p:cSld>
  <p:clrMapOvr>
    <a:masterClrMapping/>
  </p:clrMapOvr>
  <p:transition advTm="0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/>
              <a:t>Устав музея содержит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  1. Общее положение.</a:t>
            </a:r>
          </a:p>
          <a:p>
            <a:r>
              <a:rPr lang="ru-RU" dirty="0" smtClean="0"/>
              <a:t>    2. Основные понятия.</a:t>
            </a:r>
          </a:p>
          <a:p>
            <a:r>
              <a:rPr lang="ru-RU" dirty="0" smtClean="0"/>
              <a:t>    3. Организация и деятельность музея.</a:t>
            </a:r>
          </a:p>
          <a:p>
            <a:r>
              <a:rPr lang="ru-RU" dirty="0" smtClean="0"/>
              <a:t>    4. Функции музея.</a:t>
            </a:r>
          </a:p>
          <a:p>
            <a:r>
              <a:rPr lang="ru-RU" dirty="0" smtClean="0"/>
              <a:t>    5. Учет и обеспечение сохранности</a:t>
            </a:r>
          </a:p>
          <a:p>
            <a:r>
              <a:rPr lang="ru-RU" dirty="0" smtClean="0"/>
              <a:t>       фондов музея.   </a:t>
            </a:r>
          </a:p>
          <a:p>
            <a:r>
              <a:rPr lang="ru-RU" dirty="0" smtClean="0"/>
              <a:t>    6. Руководство деятельности музея.</a:t>
            </a:r>
          </a:p>
          <a:p>
            <a:r>
              <a:rPr lang="ru-RU" dirty="0" smtClean="0"/>
              <a:t>    7. Реорганизация (ликвидация) музея.</a:t>
            </a:r>
          </a:p>
          <a:p>
            <a:endParaRPr lang="ru-RU" dirty="0"/>
          </a:p>
        </p:txBody>
      </p:sp>
    </p:spTree>
  </p:cSld>
  <p:clrMapOvr>
    <a:masterClrMapping/>
  </p:clrMapOvr>
  <p:transition advTm="0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Главная задача совета -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привлечь как можно больше людей к работе в музее, проведению экскурсий, сбору материалов</a:t>
            </a:r>
            <a:endParaRPr lang="ru-RU" sz="44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50006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Акт приёмки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634442" cy="6357958"/>
          </a:xfrm>
        </p:spPr>
        <p:txBody>
          <a:bodyPr>
            <a:normAutofit fontScale="32500" lnSpcReduction="20000"/>
          </a:bodyPr>
          <a:lstStyle/>
          <a:p>
            <a:r>
              <a:rPr lang="ru-RU" dirty="0" smtClean="0"/>
              <a:t>Муниципальное бюджетное дошкольное образовательное учреждение 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Вагановский</a:t>
            </a:r>
            <a:r>
              <a:rPr lang="ru-RU" dirty="0" smtClean="0"/>
              <a:t> детский сад»</a:t>
            </a:r>
          </a:p>
          <a:p>
            <a:r>
              <a:rPr lang="ru-RU" dirty="0" smtClean="0"/>
              <a:t>Этнографический музей «Светёлка»</a:t>
            </a:r>
          </a:p>
          <a:p>
            <a:r>
              <a:rPr lang="ru-RU" dirty="0" smtClean="0"/>
              <a:t>652395, Кемеровская обл., Промышленновский </a:t>
            </a:r>
            <a:r>
              <a:rPr lang="ru-RU" dirty="0" err="1" smtClean="0"/>
              <a:t>р-он</a:t>
            </a:r>
            <a:r>
              <a:rPr lang="ru-RU" dirty="0" smtClean="0"/>
              <a:t>, с. Ваганово, ул. Центральная 4</a:t>
            </a:r>
            <a:r>
              <a:rPr lang="ru-RU" baseline="30000" dirty="0" smtClean="0"/>
              <a:t>А</a:t>
            </a:r>
            <a:endParaRPr lang="ru-RU" dirty="0" smtClean="0"/>
          </a:p>
          <a:p>
            <a:r>
              <a:rPr lang="ru-RU" dirty="0" smtClean="0"/>
              <a:t>	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УТВЕРЖДАЮ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_____________ (Савченко С.Л.)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12сентября  2011 г.</a:t>
            </a:r>
          </a:p>
          <a:p>
            <a:r>
              <a:rPr lang="ru-RU" dirty="0" smtClean="0"/>
              <a:t> Акт № 08</a:t>
            </a:r>
          </a:p>
          <a:p>
            <a:r>
              <a:rPr lang="ru-RU" dirty="0" smtClean="0"/>
              <a:t>приема памятников истории и культуры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Настоящий акт составлен 23 сентября 2011 г. </a:t>
            </a:r>
            <a:r>
              <a:rPr lang="ru-RU" dirty="0" err="1" smtClean="0"/>
              <a:t>Леухиной</a:t>
            </a:r>
            <a:r>
              <a:rPr lang="ru-RU" dirty="0" smtClean="0"/>
              <a:t> Л.Ф., руководителем музея и </a:t>
            </a:r>
            <a:r>
              <a:rPr lang="ru-RU" dirty="0" err="1" smtClean="0"/>
              <a:t>Сифириди</a:t>
            </a:r>
            <a:r>
              <a:rPr lang="ru-RU" dirty="0" smtClean="0"/>
              <a:t> Е.Ю., воспитателем, с одной стороны, и </a:t>
            </a:r>
            <a:r>
              <a:rPr lang="ru-RU" dirty="0" err="1" smtClean="0"/>
              <a:t>Пенкиной</a:t>
            </a:r>
            <a:r>
              <a:rPr lang="ru-RU" dirty="0" smtClean="0"/>
              <a:t> А.М., дарителем, с другой стороны, в том, что первый принял, а второй сдал на постоянное (временное) хранение следующие предметы: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Всего по акту принято  (один) предмет на основании Приказа № 30 от 12.09.2011 г.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Акт составлен в двух экземплярах и вручен подписавшим лицам.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Принял:</a:t>
            </a:r>
          </a:p>
          <a:p>
            <a:r>
              <a:rPr lang="ru-RU" dirty="0" smtClean="0"/>
              <a:t>	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Сдал: 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00100" y="3214686"/>
          <a:ext cx="6096000" cy="928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  <a:gridCol w="1674810"/>
                <a:gridCol w="1111272"/>
                <a:gridCol w="785818"/>
                <a:gridCol w="1071570"/>
                <a:gridCol w="1095340"/>
              </a:tblGrid>
              <a:tr h="46434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№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Наименование и краткое описание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Учётное обозначение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/>
                        <a:t>Сохран-ность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Количество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Примечание</a:t>
                      </a:r>
                      <a:endParaRPr lang="ru-RU" sz="1100" dirty="0"/>
                    </a:p>
                  </a:txBody>
                  <a:tcPr/>
                </a:tc>
              </a:tr>
              <a:tr h="46434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Самовар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 smtClean="0"/>
                        <a:t>Сохр</a:t>
                      </a:r>
                      <a:r>
                        <a:rPr lang="ru-RU" sz="1100" dirty="0" smtClean="0"/>
                        <a:t>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/>
              <a:t>Фонды музея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Предметы основного фонда</a:t>
            </a:r>
          </a:p>
          <a:p>
            <a:pPr>
              <a:buNone/>
            </a:pPr>
            <a:endParaRPr lang="ru-RU" sz="4800" dirty="0" smtClean="0"/>
          </a:p>
          <a:p>
            <a:r>
              <a:rPr lang="ru-RU" sz="4800" dirty="0" smtClean="0"/>
              <a:t>Предметы вспомогательного фонда</a:t>
            </a:r>
            <a:endParaRPr lang="ru-RU" sz="4800" dirty="0"/>
          </a:p>
        </p:txBody>
      </p:sp>
    </p:spTree>
  </p:cSld>
  <p:clrMapOvr>
    <a:masterClrMapping/>
  </p:clrMapOvr>
  <p:transition advTm="0"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340</TotalTime>
  <Words>230</Words>
  <Application>Microsoft Office PowerPoint</Application>
  <PresentationFormat>Экран (4:3)</PresentationFormat>
  <Paragraphs>143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Социальная сфера </vt:lpstr>
      <vt:lpstr>Профили музея</vt:lpstr>
      <vt:lpstr>Этнография</vt:lpstr>
      <vt:lpstr>Слайд 5</vt:lpstr>
      <vt:lpstr>Устав музея содержит</vt:lpstr>
      <vt:lpstr>Главная задача совета -</vt:lpstr>
      <vt:lpstr>Акт приёмки</vt:lpstr>
      <vt:lpstr>Фонды музея</vt:lpstr>
      <vt:lpstr>Предметы основного фонда:</vt:lpstr>
      <vt:lpstr>Предметы вспомогательного фонда</vt:lpstr>
      <vt:lpstr>Экспозиционная работа содержит этапы:</vt:lpstr>
      <vt:lpstr>Тетрадь учета массовых мероприятий</vt:lpstr>
      <vt:lpstr>Программа деятельности этнографического музея  «Светёлка»  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Профили музея</dc:title>
  <dc:creator>Дом</dc:creator>
  <cp:lastModifiedBy>Дом</cp:lastModifiedBy>
  <cp:revision>36</cp:revision>
  <dcterms:created xsi:type="dcterms:W3CDTF">2011-12-04T11:54:51Z</dcterms:created>
  <dcterms:modified xsi:type="dcterms:W3CDTF">2013-04-10T18:31:26Z</dcterms:modified>
</cp:coreProperties>
</file>