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9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7959-B73F-41A3-83DA-BFFCB155DEF6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5042-0961-4D31-8F98-FDE5C534D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125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7959-B73F-41A3-83DA-BFFCB155DEF6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5042-0961-4D31-8F98-FDE5C534D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19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7959-B73F-41A3-83DA-BFFCB155DEF6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5042-0961-4D31-8F98-FDE5C534D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57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7959-B73F-41A3-83DA-BFFCB155DEF6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5042-0961-4D31-8F98-FDE5C534D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552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7959-B73F-41A3-83DA-BFFCB155DEF6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5042-0961-4D31-8F98-FDE5C534D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07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7959-B73F-41A3-83DA-BFFCB155DEF6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5042-0961-4D31-8F98-FDE5C534D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25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7959-B73F-41A3-83DA-BFFCB155DEF6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5042-0961-4D31-8F98-FDE5C534D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26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7959-B73F-41A3-83DA-BFFCB155DEF6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5042-0961-4D31-8F98-FDE5C534D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548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7959-B73F-41A3-83DA-BFFCB155DEF6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5042-0961-4D31-8F98-FDE5C534D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677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7959-B73F-41A3-83DA-BFFCB155DEF6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5042-0961-4D31-8F98-FDE5C534D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199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7959-B73F-41A3-83DA-BFFCB155DEF6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5042-0961-4D31-8F98-FDE5C534D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78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47959-B73F-41A3-83DA-BFFCB155DEF6}" type="datetimeFigureOut">
              <a:rPr lang="ru-RU" smtClean="0"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25042-0961-4D31-8F98-FDE5C534D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49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2020-01-22-12-44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184482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МКДОУ  </a:t>
            </a:r>
            <a:r>
              <a:rPr lang="ru-RU" dirty="0" err="1" smtClean="0"/>
              <a:t>Рамонский</a:t>
            </a:r>
            <a:r>
              <a:rPr lang="ru-RU" dirty="0" smtClean="0"/>
              <a:t> детский сад №4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3068960"/>
            <a:ext cx="7416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Экскурсия в театр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(для детей старших групп)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5157192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Выполнила:</a:t>
            </a:r>
          </a:p>
          <a:p>
            <a:pPr algn="ctr"/>
            <a:r>
              <a:rPr lang="ru-RU" sz="2400" dirty="0" smtClean="0"/>
              <a:t>Музыкальный руководитель</a:t>
            </a:r>
          </a:p>
          <a:p>
            <a:pPr algn="ctr"/>
            <a:r>
              <a:rPr lang="ru-RU" sz="2400" dirty="0" smtClean="0"/>
              <a:t>Казакова Е.В.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699792" y="6453336"/>
            <a:ext cx="378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Рамонь,2020г.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604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ns\Desktop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764704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Чтобы стать артистом для этого нужно быть очень смелым, развитым, нужно уметь красиво говорить, хорошо петь и танцевать. Давайте превратимся в артиста и поработаем над голосом и правильным дыханием.</a:t>
            </a:r>
          </a:p>
          <a:p>
            <a:r>
              <a:rPr lang="ru-RU" dirty="0"/>
              <a:t> </a:t>
            </a:r>
            <a:r>
              <a:rPr lang="ru-RU" dirty="0" smtClean="0"/>
              <a:t>  Упражнение «Губной </a:t>
            </a:r>
            <a:r>
              <a:rPr lang="ru-RU" dirty="0" err="1" smtClean="0"/>
              <a:t>вибрант</a:t>
            </a:r>
            <a:r>
              <a:rPr lang="ru-RU" dirty="0" smtClean="0"/>
              <a:t>»:</a:t>
            </a:r>
          </a:p>
          <a:p>
            <a:r>
              <a:rPr lang="ru-RU" dirty="0" smtClean="0"/>
              <a:t>Заработали моторы( </a:t>
            </a:r>
            <a:r>
              <a:rPr lang="ru-RU" dirty="0" err="1" smtClean="0"/>
              <a:t>Бр</a:t>
            </a:r>
            <a:r>
              <a:rPr lang="ru-RU" dirty="0" smtClean="0"/>
              <a:t>- р- р)</a:t>
            </a:r>
          </a:p>
          <a:p>
            <a:r>
              <a:rPr lang="ru-RU" dirty="0" smtClean="0"/>
              <a:t>На машинах едем в горы( </a:t>
            </a:r>
            <a:r>
              <a:rPr lang="ru-RU" dirty="0" err="1" smtClean="0"/>
              <a:t>Бр</a:t>
            </a:r>
            <a:r>
              <a:rPr lang="ru-RU" dirty="0" smtClean="0"/>
              <a:t> – р- р – интонация вверх)</a:t>
            </a:r>
          </a:p>
          <a:p>
            <a:r>
              <a:rPr lang="ru-RU" dirty="0" smtClean="0"/>
              <a:t>Возвращаемся с горы( </a:t>
            </a:r>
            <a:r>
              <a:rPr lang="ru-RU" dirty="0" err="1" smtClean="0"/>
              <a:t>Бр</a:t>
            </a:r>
            <a:r>
              <a:rPr lang="ru-RU" dirty="0" smtClean="0"/>
              <a:t> – р-р – интонация вниз)</a:t>
            </a:r>
          </a:p>
          <a:p>
            <a:r>
              <a:rPr lang="ru-RU" dirty="0" smtClean="0"/>
              <a:t>Проезжаем во дворы( </a:t>
            </a:r>
            <a:r>
              <a:rPr lang="ru-RU" dirty="0" err="1" smtClean="0"/>
              <a:t>Бр</a:t>
            </a:r>
            <a:r>
              <a:rPr lang="ru-RU" dirty="0" smtClean="0"/>
              <a:t> – р-р – интонация вниз).</a:t>
            </a:r>
          </a:p>
          <a:p>
            <a:r>
              <a:rPr lang="ru-RU" dirty="0"/>
              <a:t> </a:t>
            </a:r>
            <a:r>
              <a:rPr lang="ru-RU" dirty="0" smtClean="0"/>
              <a:t> Дыхательное упражнение « Чаепитие»:</a:t>
            </a:r>
          </a:p>
          <a:p>
            <a:r>
              <a:rPr lang="ru-RU" dirty="0" smtClean="0"/>
              <a:t>-Самовар закипел – глубоко вдохнуть, и,  медленно выдыхая, произнести «пых».</a:t>
            </a:r>
          </a:p>
          <a:p>
            <a:r>
              <a:rPr lang="ru-RU" dirty="0" smtClean="0"/>
              <a:t>-Заварной чайник – глубоко вдохнуть, и, выдыхая отрывисто произнести «пых-пых-пых….»</a:t>
            </a:r>
          </a:p>
          <a:p>
            <a:r>
              <a:rPr lang="ru-RU" dirty="0" smtClean="0"/>
              <a:t>-Наливаем чай в чашку – глубоко вдохнуть, и, выдыхая, произносим « буль-буль-</a:t>
            </a:r>
            <a:r>
              <a:rPr lang="ru-RU" dirty="0" err="1" smtClean="0"/>
              <a:t>буль</a:t>
            </a:r>
            <a:r>
              <a:rPr lang="ru-RU" dirty="0" smtClean="0"/>
              <a:t>…»</a:t>
            </a:r>
          </a:p>
          <a:p>
            <a:r>
              <a:rPr lang="ru-RU" dirty="0" smtClean="0"/>
              <a:t>-Пьем чай – втягиваем в себя воздух, произносим «</a:t>
            </a:r>
            <a:r>
              <a:rPr lang="ru-RU" dirty="0" err="1" smtClean="0"/>
              <a:t>фуп</a:t>
            </a:r>
            <a:r>
              <a:rPr lang="ru-RU" dirty="0" smtClean="0"/>
              <a:t>», </a:t>
            </a:r>
            <a:r>
              <a:rPr lang="ru-RU" dirty="0" err="1" smtClean="0"/>
              <a:t>шфыркаем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4717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ns\Desktop\unnamed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eatralnyj-zvon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9752" y="1340768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3688" y="2780928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Для чего звенит звонок  в театре?</a:t>
            </a:r>
          </a:p>
          <a:p>
            <a:r>
              <a:rPr lang="ru-RU" sz="2400" dirty="0" smtClean="0"/>
              <a:t>Сколько звонков 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6089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ns\Desktop\unnamed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700142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5445224"/>
            <a:ext cx="7416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Режиссёр</a:t>
            </a:r>
            <a:r>
              <a:rPr lang="ru-RU" sz="2400" dirty="0" smtClean="0"/>
              <a:t> – самый главный человек в театре. Он распределяет роли, проводит репетиции с актерами, организует все, что происходит на сцене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244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980728"/>
            <a:ext cx="6480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Антракт</a:t>
            </a:r>
            <a:r>
              <a:rPr lang="ru-RU" sz="2400" dirty="0" smtClean="0"/>
              <a:t> – что это такое? (Ответы) Это перерыв между действиями. Зачем нужен Антракт? (Ответы)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2780928"/>
            <a:ext cx="662473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Театр</a:t>
            </a:r>
            <a:r>
              <a:rPr lang="ru-RU" sz="2400" dirty="0" smtClean="0"/>
              <a:t> – это целый мир профессий (артисты, режиссеры, гримеры, костюмеры…). Благодаря их слаженной работе получается спектакль. Работа каждого важна по – своему. Только когда все работают дружно и смело, тогда, получается, по – настоящему хороший спектакль, доставляющий удовольствие и радость зрителям!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04889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332656"/>
            <a:ext cx="748883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Список литературы:</a:t>
            </a:r>
          </a:p>
          <a:p>
            <a:r>
              <a:rPr lang="ru-RU" sz="2400" dirty="0" smtClean="0"/>
              <a:t>1. Антипина А.Е. Театрализованная деятельность в детском  саду. М.: ТЦ Сфера, 2006.</a:t>
            </a:r>
          </a:p>
          <a:p>
            <a:r>
              <a:rPr lang="ru-RU" sz="2400" dirty="0" smtClean="0"/>
              <a:t>2. Ершова А.П. Вреден ли театр дошкольнику?/ </a:t>
            </a:r>
            <a:r>
              <a:rPr lang="ru-RU" sz="2400" dirty="0" err="1" smtClean="0"/>
              <a:t>Обуч</a:t>
            </a:r>
            <a:r>
              <a:rPr lang="ru-RU" sz="2400" dirty="0" smtClean="0"/>
              <a:t>. 1999, №4.</a:t>
            </a:r>
          </a:p>
          <a:p>
            <a:r>
              <a:rPr lang="ru-RU" sz="2400" dirty="0" smtClean="0"/>
              <a:t>3. Калинина Г. Давайте устроим театр! Домашний театр как средство воспитания.- М.: Лепта-Книга, 2007.</a:t>
            </a:r>
          </a:p>
          <a:p>
            <a:r>
              <a:rPr lang="ru-RU" sz="2400" dirty="0" smtClean="0"/>
              <a:t>4. Петрова Т.И., Сергеева Е.М. Театрализованные игры в детском саду.- М.:  «Школьная Пресса», 2000.</a:t>
            </a:r>
          </a:p>
          <a:p>
            <a:r>
              <a:rPr lang="ru-RU" sz="2400" dirty="0" smtClean="0"/>
              <a:t>5. Фольклор-музыка-театр/ Под ред. С.И. Мерзляковой.- М.: «ВЛАДОС», 1999.</a:t>
            </a:r>
          </a:p>
          <a:p>
            <a:r>
              <a:rPr lang="ru-RU" sz="2400" dirty="0" smtClean="0"/>
              <a:t>6. Шорыгина Т.А. Праздники в детском саду.- М.: ТЦ Сфера, 2010.</a:t>
            </a:r>
          </a:p>
          <a:p>
            <a:r>
              <a:rPr lang="ru-RU" sz="2400" dirty="0" smtClean="0"/>
              <a:t>7. </a:t>
            </a:r>
            <a:r>
              <a:rPr lang="ru-RU" sz="2400" dirty="0" err="1" smtClean="0"/>
              <a:t>Щеткин</a:t>
            </a:r>
            <a:r>
              <a:rPr lang="ru-RU" sz="2400" dirty="0" smtClean="0"/>
              <a:t> А.В. Театральная деятельность в детском саду. Для занятий с детьми 4-5 лет.- М.: Мозаика-Синтез, 2008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9734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ns\Desktop\2020-01-22-12-44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2147455"/>
            <a:ext cx="52911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465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88640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Цель: обобщить, систематизировать, закрепить знания о театре.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1019637"/>
            <a:ext cx="748883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Задачи:</a:t>
            </a:r>
          </a:p>
          <a:p>
            <a:r>
              <a:rPr lang="ru-RU" sz="2400" dirty="0" smtClean="0"/>
              <a:t>-Знакомить детей с устройством театра, правилами поведения;</a:t>
            </a:r>
          </a:p>
          <a:p>
            <a:r>
              <a:rPr lang="ru-RU" sz="2400" dirty="0" smtClean="0"/>
              <a:t>-Вовлекать детей в содержательное общение, побуждать высказываться на темы из личного опыта, рассуждать;</a:t>
            </a:r>
          </a:p>
          <a:p>
            <a:r>
              <a:rPr lang="ru-RU" sz="2400" dirty="0" smtClean="0"/>
              <a:t>-Продолжать развивать у старших дошкольников любознательность, коммуникативные качества, речевую активность и мыслительные способности;</a:t>
            </a:r>
          </a:p>
          <a:p>
            <a:r>
              <a:rPr lang="ru-RU" sz="2400" dirty="0" smtClean="0"/>
              <a:t>-Продолжать формировать у детей  психические процессы: память, внимание, восприятие, мышление, речь, воображение;</a:t>
            </a:r>
          </a:p>
          <a:p>
            <a:r>
              <a:rPr lang="ru-RU" sz="2400" dirty="0" smtClean="0"/>
              <a:t>-Формировать культуру поведения на сцене и в зрительном зале.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135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ns\Desktop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ns\Desktop\3395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6793846" cy="448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260648"/>
            <a:ext cx="612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Театр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888591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ns\Desktop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ns\Desktop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424" y="442786"/>
            <a:ext cx="3491816" cy="29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259632" y="3789040"/>
            <a:ext cx="756084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Афиша</a:t>
            </a:r>
            <a:r>
              <a:rPr lang="ru-RU" sz="2400" dirty="0" smtClean="0"/>
              <a:t> – это </a:t>
            </a:r>
            <a:r>
              <a:rPr lang="ru-RU" sz="2400" dirty="0" err="1" smtClean="0"/>
              <a:t>обЪявление</a:t>
            </a:r>
            <a:r>
              <a:rPr lang="ru-RU" sz="2400" dirty="0" smtClean="0"/>
              <a:t> о спектакле, вывешиваемое на видном месте. В ней содержаться данные о месте и времени спектакля, его название и данные о том, кто каких персонажей в спектакле играет. Афиши очень яркие, красочные и на них изображены герои предстоящего представления, спектакля.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60883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ns\Desktop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ns\Desktop\StTb35N_d3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20688"/>
            <a:ext cx="6364753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34833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ns\Desktop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ns\Desktop\len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33" y="1196752"/>
            <a:ext cx="5688856" cy="3775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2699791" y="260648"/>
            <a:ext cx="5043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Гардероб</a:t>
            </a:r>
            <a:endParaRPr lang="ru-RU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55777" y="5229200"/>
            <a:ext cx="5510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Для чего нужен гардероб?</a:t>
            </a:r>
          </a:p>
          <a:p>
            <a:pPr algn="ctr"/>
            <a:r>
              <a:rPr lang="ru-RU" sz="2400" dirty="0" smtClean="0"/>
              <a:t>Кто работает в гардеробе?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80799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dns\Desktop\Большой_зал_театра__Et_cetera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82617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ns\Desktop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ns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12" y="188640"/>
            <a:ext cx="4377328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 descr="C:\Users\dns\Desktop\Без названия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640"/>
            <a:ext cx="3347879" cy="3960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403648" y="4653136"/>
            <a:ext cx="73448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Декорации</a:t>
            </a:r>
            <a:r>
              <a:rPr lang="ru-RU" sz="2400" dirty="0" smtClean="0"/>
              <a:t> – это украшение места театрального представления. С помощью декораций художники изображают то место, о котором говориться в представлении. Это может быть город, лес, сказочный замок и т.д.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68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ns\Desktop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75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dns\Desktop\3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920880" cy="4636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403648" y="522920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Артисты. </a:t>
            </a:r>
            <a:r>
              <a:rPr lang="ru-RU" dirty="0" smtClean="0"/>
              <a:t>Эти люди одеты в красивые костюмы. Каждый артист исполняет свою роль, т.е. изображает своего героя. А просто ли стать артистом? Что для этого нужно? ( Ответы)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2480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649</Words>
  <Application>Microsoft Office PowerPoint</Application>
  <PresentationFormat>Экран (4:3)</PresentationFormat>
  <Paragraphs>46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dns</cp:lastModifiedBy>
  <cp:revision>17</cp:revision>
  <dcterms:created xsi:type="dcterms:W3CDTF">2020-09-02T04:11:20Z</dcterms:created>
  <dcterms:modified xsi:type="dcterms:W3CDTF">2020-09-04T04:25:24Z</dcterms:modified>
</cp:coreProperties>
</file>