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8" r:id="rId3"/>
    <p:sldId id="259" r:id="rId4"/>
    <p:sldId id="260" r:id="rId5"/>
    <p:sldId id="262" r:id="rId6"/>
    <p:sldId id="273" r:id="rId7"/>
    <p:sldId id="274" r:id="rId8"/>
    <p:sldId id="263" r:id="rId9"/>
    <p:sldId id="264" r:id="rId10"/>
    <p:sldId id="267" r:id="rId11"/>
    <p:sldId id="268" r:id="rId12"/>
    <p:sldId id="269" r:id="rId13"/>
    <p:sldId id="271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11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BF1C1BE-FFD4-4AEA-9A7A-DDC3B8D41884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F58274E-BC21-4A00-B6FE-814EACC28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2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1BE-FFD4-4AEA-9A7A-DDC3B8D41884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274E-BC21-4A00-B6FE-814EACC28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92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1BE-FFD4-4AEA-9A7A-DDC3B8D41884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274E-BC21-4A00-B6FE-814EACC28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927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1BE-FFD4-4AEA-9A7A-DDC3B8D41884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274E-BC21-4A00-B6FE-814EACC288D4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4311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1BE-FFD4-4AEA-9A7A-DDC3B8D41884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274E-BC21-4A00-B6FE-814EACC28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351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1BE-FFD4-4AEA-9A7A-DDC3B8D41884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274E-BC21-4A00-B6FE-814EACC28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871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1BE-FFD4-4AEA-9A7A-DDC3B8D41884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274E-BC21-4A00-B6FE-814EACC28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987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1BE-FFD4-4AEA-9A7A-DDC3B8D41884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274E-BC21-4A00-B6FE-814EACC28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126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1BE-FFD4-4AEA-9A7A-DDC3B8D41884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274E-BC21-4A00-B6FE-814EACC28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05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1BE-FFD4-4AEA-9A7A-DDC3B8D41884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274E-BC21-4A00-B6FE-814EACC28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73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1BE-FFD4-4AEA-9A7A-DDC3B8D41884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274E-BC21-4A00-B6FE-814EACC28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38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1BE-FFD4-4AEA-9A7A-DDC3B8D41884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274E-BC21-4A00-B6FE-814EACC28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4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1BE-FFD4-4AEA-9A7A-DDC3B8D41884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274E-BC21-4A00-B6FE-814EACC28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46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1BE-FFD4-4AEA-9A7A-DDC3B8D41884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274E-BC21-4A00-B6FE-814EACC28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611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1BE-FFD4-4AEA-9A7A-DDC3B8D41884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274E-BC21-4A00-B6FE-814EACC28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37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1BE-FFD4-4AEA-9A7A-DDC3B8D41884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274E-BC21-4A00-B6FE-814EACC28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78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1BE-FFD4-4AEA-9A7A-DDC3B8D41884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274E-BC21-4A00-B6FE-814EACC28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9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1C1BE-FFD4-4AEA-9A7A-DDC3B8D41884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8274E-BC21-4A00-B6FE-814EACC28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039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nezhinka.7bb.ru/viewtopic.php?id=10282&amp;p=2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okingdivamanjusha.com/2015/09/something-fish-y-about-it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1%83%D1%80%D0%B5%D0%B9%D1%81%D0%BA%D0%B0%D1%8F_%D0%93%D0%AD%D0%A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s.wikipedia.org/wiki/Central_hidroel%C3%A9ctrica_de_Boguchany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7%D0%B0%D0%BB%D0%B5%D1%89%D0%B8%D0%BA%D0%B8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tsurkan.org.ua/zdorove.php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1%80%D0%BE%D0%B2%D0%BE%D0%B4%D0%BD%D0%B8%D0%BA_(%D1%8D%D0%BB%D0%B5%D0%BA%D1%82%D1%80%D0%B8%D1%87%D0%B5%D1%81%D1%82%D0%B2%D0%BE)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beta.digital.report/internet-ot-kukuruznogo-polya-do-kvartiryi-reportazh-s-beltelekomom-82-foto/" TargetMode="Externa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nezhinka.7bb.ru/viewtopic.php?id=10282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nezhinka.7bb.ru/viewtopic.php?id=10282&amp;p=2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240433"/>
            <a:ext cx="10515600" cy="517669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                      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ООД по социально – коммуникативному развитию (безопасность) в старшей группе на тему: «Удивительный мир электричества»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/>
              <a:t>                                                                     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000" b="1" i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Маколова</a:t>
            </a:r>
            <a:r>
              <a:rPr lang="ru-RU" sz="20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С.С.                                                               </a:t>
            </a:r>
            <a:r>
              <a:rPr lang="ru-RU" sz="20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242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3133D-445E-45FA-A7BD-F5D30A09A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18364"/>
            <a:ext cx="9905998" cy="1878724"/>
          </a:xfrm>
        </p:spPr>
        <p:txBody>
          <a:bodyPr/>
          <a:lstStyle/>
          <a:p>
            <a:pPr algn="ctr"/>
            <a:r>
              <a:rPr lang="ru-RU" b="1" dirty="0"/>
              <a:t>          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наступишь на провод, то…….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69D26B9-14F8-443E-AE5D-596B46C8B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95270" y="1785464"/>
            <a:ext cx="6798283" cy="4465211"/>
          </a:xfrm>
        </p:spPr>
      </p:pic>
    </p:spTree>
    <p:extLst>
      <p:ext uri="{BB962C8B-B14F-4D97-AF65-F5344CB8AC3E}">
        <p14:creationId xmlns:p14="http://schemas.microsoft.com/office/powerpoint/2010/main" val="119464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0E921-B9CE-478F-8954-1EA102D93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6478"/>
            <a:ext cx="9905998" cy="19606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 скат!!!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хвосте накапливается электричество, которое он использует для оглушения своей добычи.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Запаса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электричества хватает для работы 12 </a:t>
            </a: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электролампочек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E2C0712-8E11-41BE-8825-6ED180C2F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16697" y="2097088"/>
            <a:ext cx="6755430" cy="4619164"/>
          </a:xfrm>
        </p:spPr>
      </p:pic>
    </p:spTree>
    <p:extLst>
      <p:ext uri="{BB962C8B-B14F-4D97-AF65-F5344CB8AC3E}">
        <p14:creationId xmlns:p14="http://schemas.microsoft.com/office/powerpoint/2010/main" val="267079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1C455F-79D5-41D8-BF4C-D4F0CB3AC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54" y="236934"/>
            <a:ext cx="9773586" cy="649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0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4B717C-C61D-49C0-82F1-B2811AE2B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5" y="374754"/>
            <a:ext cx="10918209" cy="623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5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F65DA6-2398-4604-8A20-1D9F2CC4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20" y="218364"/>
            <a:ext cx="11423176" cy="1878724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Молнию создает электричество, которое рождается в тучах. Туча состоит из воды и кристалликов льда, они трутся друг о друга и электризуются. В результате этого возникает электрический разряд огромной силы!!!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E01F69-103F-4DA6-9189-CEA35BCF0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29" y="1959871"/>
            <a:ext cx="8890958" cy="4619243"/>
          </a:xfrm>
        </p:spPr>
      </p:pic>
    </p:spTree>
    <p:extLst>
      <p:ext uri="{BB962C8B-B14F-4D97-AF65-F5344CB8AC3E}">
        <p14:creationId xmlns:p14="http://schemas.microsoft.com/office/powerpoint/2010/main" val="169522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EBEC3B-D178-4D6F-BB50-FA0A6DEE9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рождается электрический ток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проводам он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дома!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CC2D685-7CEE-4C08-9F53-2C580AE5D9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8034" y="2075060"/>
            <a:ext cx="5291798" cy="4197263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0EBD8F3D-EF8D-4B0C-88FE-6FFA2789DD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06440" y="2075060"/>
            <a:ext cx="6262855" cy="4175236"/>
          </a:xfrm>
        </p:spPr>
      </p:pic>
    </p:spTree>
    <p:extLst>
      <p:ext uri="{BB962C8B-B14F-4D97-AF65-F5344CB8AC3E}">
        <p14:creationId xmlns:p14="http://schemas.microsoft.com/office/powerpoint/2010/main" val="15353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D5821-ED84-4513-902D-C353F3A1E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74" y="464234"/>
            <a:ext cx="10340926" cy="122645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электрического тока похоже на течение реки, но на самом деле в проводах двигаются маленькие частицы – электроны</a:t>
            </a:r>
            <a:r>
              <a:rPr lang="ru-RU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69114E5-29C5-4435-9CD4-3D2135C8A6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06500" y="2062956"/>
            <a:ext cx="5109894" cy="4413500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F8B9CC34-C449-46A2-864A-DAB535E30F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19276" y="2062956"/>
            <a:ext cx="4523862" cy="4393790"/>
          </a:xfrm>
        </p:spPr>
      </p:pic>
    </p:spTree>
    <p:extLst>
      <p:ext uri="{BB962C8B-B14F-4D97-AF65-F5344CB8AC3E}">
        <p14:creationId xmlns:p14="http://schemas.microsoft.com/office/powerpoint/2010/main" val="33411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8D7D66-B943-4D62-9A19-688F758C9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4" y="253218"/>
            <a:ext cx="11000934" cy="18438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домах провод помещают в специальные коробочки (кабель-канал), а сам провод одет в резиновую рубашку, а под ней пучок тонких мелких проволочек, по ним и попадает ток в розетки, а затем и в электроприборы</a:t>
            </a:r>
            <a:r>
              <a:rPr lang="ru-RU" sz="3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3EF8579F-F750-4124-A06C-D245F46C25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3724" y="1913206"/>
            <a:ext cx="5024960" cy="4726745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A874D4D4-DEEA-4FC6-A5E4-DF40922BEA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20970" y="1913206"/>
            <a:ext cx="5258565" cy="4726745"/>
          </a:xfrm>
        </p:spPr>
      </p:pic>
    </p:spTree>
    <p:extLst>
      <p:ext uri="{BB962C8B-B14F-4D97-AF65-F5344CB8AC3E}">
        <p14:creationId xmlns:p14="http://schemas.microsoft.com/office/powerpoint/2010/main" val="225448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B80A7DB-9ACE-4522-99C2-FCF9541F3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20" y="191069"/>
            <a:ext cx="11437511" cy="1906019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1. Не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засовывайте в электрическую розетку посторонние предметы,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металлические!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9573C27-5FC8-438B-B2BA-124279754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8620" y="1974258"/>
            <a:ext cx="5862980" cy="4202836"/>
          </a:xfrm>
        </p:spPr>
      </p:pic>
      <p:pic>
        <p:nvPicPr>
          <p:cNvPr id="1028" name="Picture 4" descr="https://ds04.infourok.ru/uploads/ex/0a84/001a35bb-441f2ca1/img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265" y="1974258"/>
            <a:ext cx="5603780" cy="420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6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07989" y="5121157"/>
            <a:ext cx="6560010" cy="13262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7673" y="203745"/>
            <a:ext cx="11409528" cy="1655762"/>
          </a:xfrm>
        </p:spPr>
        <p:txBody>
          <a:bodyPr/>
          <a:lstStyle/>
          <a:p>
            <a:pPr algn="ctr"/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2.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касайтесь руками оголённых проводов!</a:t>
            </a:r>
          </a:p>
          <a:p>
            <a:endParaRPr lang="ru-RU" dirty="0"/>
          </a:p>
        </p:txBody>
      </p:sp>
      <p:pic>
        <p:nvPicPr>
          <p:cNvPr id="5" name="Picture 2" descr="https://ds04.infourok.ru/uploads/ex/052c/00157573-eecd98c1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09" y="1384934"/>
            <a:ext cx="6892118" cy="516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3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72955"/>
            <a:ext cx="9905998" cy="1824133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3. Не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прикасайся к включенным приборам мокрыми руками!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ds04.infourok.ru/uploads/ex/0f80/000c6b8f-cfe1aa11/img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82" y="2858009"/>
            <a:ext cx="5540330" cy="326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s02.infourok.ru/uploads/ex/0874/00044e33-3fa79aad/1/img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544" y="2461087"/>
            <a:ext cx="5410735" cy="405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71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8F8086-D5F9-4988-B067-7AC33556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46" y="177422"/>
            <a:ext cx="11191163" cy="189122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4.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 включенные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электроприборы без присмотра!</a:t>
            </a:r>
          </a:p>
        </p:txBody>
      </p:sp>
      <p:pic>
        <p:nvPicPr>
          <p:cNvPr id="4098" name="Picture 2" descr="http://www.ds14.voadm.gov.spb.ru/izobrazhenie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319" y="1863927"/>
            <a:ext cx="5983737" cy="437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1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FAD24-6E82-4285-9907-463807BC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91070"/>
            <a:ext cx="9905998" cy="147862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 чем предупреждают эти знаки?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1E1834B-1DC6-4AFD-90BF-4C6F84E89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99533" y="1669692"/>
            <a:ext cx="7989758" cy="4806875"/>
          </a:xfrm>
        </p:spPr>
      </p:pic>
    </p:spTree>
    <p:extLst>
      <p:ext uri="{BB962C8B-B14F-4D97-AF65-F5344CB8AC3E}">
        <p14:creationId xmlns:p14="http://schemas.microsoft.com/office/powerpoint/2010/main" val="24918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138</TotalTime>
  <Words>149</Words>
  <Application>Microsoft Office PowerPoint</Application>
  <PresentationFormat>Широкоэкранный</PresentationFormat>
  <Paragraphs>12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Trebuchet MS</vt:lpstr>
      <vt:lpstr>Tw Cen MT</vt:lpstr>
      <vt:lpstr>Контур</vt:lpstr>
      <vt:lpstr>                          ООД по социально – коммуникативному развитию (безопасность) в старшей группе на тему: «Удивительный мир электричества»                                                                         Воспитатель: Маколова С.С.                                                                  </vt:lpstr>
      <vt:lpstr>Здесь рождается электрический ток  и по проводам он приходит в дома!</vt:lpstr>
      <vt:lpstr>Движение электрического тока похоже на течение реки, но на самом деле в проводах двигаются маленькие частицы – электроны.</vt:lpstr>
      <vt:lpstr>В домах провод помещают в специальные коробочки (кабель-канал), а сам провод одет в резиновую рубашку, а под ней пучок тонких мелких проволочек, по ним и попадает ток в розетки, а затем и в электроприборы.</vt:lpstr>
      <vt:lpstr>Правило 1. Не засовывайте в электрическую розетку посторонние предметы, особенно металлические! </vt:lpstr>
      <vt:lpstr>Презентация PowerPoint</vt:lpstr>
      <vt:lpstr>Правило 3. Не прикасайся к включенным приборам мокрыми руками!</vt:lpstr>
      <vt:lpstr>правило 4. Не оставляйте включенные электроприборы без присмотра!</vt:lpstr>
      <vt:lpstr>          О чем предупреждают эти знаки?</vt:lpstr>
      <vt:lpstr>           Если наступишь на провод, то…….</vt:lpstr>
      <vt:lpstr>Электрический скат!!!  В его хвосте накапливается электричество, которое он использует для оглушения своей добычи.  Запаса электричества хватает для работы 12 электролампочек!!!</vt:lpstr>
      <vt:lpstr>Презентация PowerPoint</vt:lpstr>
      <vt:lpstr>Презентация PowerPoint</vt:lpstr>
      <vt:lpstr>Молнию создает электричество, которое рождается в тучах. Туча состоит из воды и кристалликов льда, они трутся друг о друга и электризуются. В результате этого возникает электрический разряд огромной силы!!!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 курилов</dc:creator>
  <cp:lastModifiedBy>Sveta</cp:lastModifiedBy>
  <cp:revision>24</cp:revision>
  <dcterms:created xsi:type="dcterms:W3CDTF">2018-03-21T14:34:18Z</dcterms:created>
  <dcterms:modified xsi:type="dcterms:W3CDTF">2020-10-18T21:02:56Z</dcterms:modified>
</cp:coreProperties>
</file>