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9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B319-1DC8-4A58-9A29-7BB8955EA48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A03A-33FA-4B37-98D6-B42646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-228" b="2253"/>
          <a:stretch>
            <a:fillRect/>
          </a:stretch>
        </p:blipFill>
        <p:spPr bwMode="auto">
          <a:xfrm>
            <a:off x="-642974" y="-357214"/>
            <a:ext cx="10501386" cy="76438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101042" cy="1285859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Консультация</a:t>
            </a:r>
            <a:b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для педагогов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7272366" cy="2571768"/>
          </a:xfrm>
        </p:spPr>
        <p:txBody>
          <a:bodyPr>
            <a:normAutofit fontScale="25000" lnSpcReduction="20000"/>
          </a:bodyPr>
          <a:lstStyle/>
          <a:p>
            <a:r>
              <a:rPr lang="ru-RU" sz="19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«Значение </a:t>
            </a:r>
            <a:r>
              <a:rPr lang="ru-RU" sz="19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мнемотеники</a:t>
            </a:r>
            <a:r>
              <a:rPr lang="ru-RU" sz="19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воспитательно-образовательном процессе».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642939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Презентацию подготовила: воспитатель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Лютенкова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Е.А.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8" name="Picture 4" descr="C:\Users\User\Desktop\unnamed (1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928934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428604"/>
            <a:ext cx="371477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52725" y="1610013"/>
            <a:ext cx="3313113" cy="8476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 err="1"/>
              <a:t>мнемоквадраты</a:t>
            </a:r>
            <a:endParaRPr lang="ru-RU" sz="2400" b="1" i="1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57554" y="3000372"/>
            <a:ext cx="3097213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/>
              <a:t>мнемодорожки</a:t>
            </a:r>
            <a:endParaRPr lang="ru-RU" sz="2400" b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14744" y="4643446"/>
            <a:ext cx="3286149" cy="792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мнемотаблицы</a:t>
            </a: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643702" y="1714488"/>
            <a:ext cx="1643074" cy="207170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928662" y="3214686"/>
            <a:ext cx="1928826" cy="214314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909" b="2497"/>
          <a:stretch>
            <a:fillRect/>
          </a:stretch>
        </p:blipFill>
        <p:spPr bwMode="auto">
          <a:xfrm>
            <a:off x="-666750" y="-481013"/>
            <a:ext cx="10382286" cy="76247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928670"/>
            <a:ext cx="8643998" cy="55092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спользование методов мнемотехники:</a:t>
            </a:r>
          </a:p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облегчает запоминание и увеличивает объем памяти, развивает речемыслительную деятельность детей;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• позволяет ребенку систематизировать свой непосредственный опыт;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• ребенок с опорой на образы памяти устанавливает причинно-следственные связи, делает выводы;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• развивает творческое познание детей.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-455" b="2497"/>
          <a:stretch>
            <a:fillRect/>
          </a:stretch>
        </p:blipFill>
        <p:spPr bwMode="auto">
          <a:xfrm>
            <a:off x="-666750" y="-481013"/>
            <a:ext cx="10525162" cy="76247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8169" y="500042"/>
            <a:ext cx="69076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2291" name="Picture 3" descr="C:\Users\User\Desktop\1498250738_sovety-po-adaptacii-detej-k-do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" y="2198163"/>
            <a:ext cx="7815289" cy="4302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571480"/>
            <a:ext cx="80010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Проблемы:</a:t>
            </a:r>
            <a:endParaRPr kumimoji="0" lang="ru-RU" sz="400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скудный словарный запас;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нарушение звукопроизношения и внимания;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несовершенно мышление;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быстрая утомляемость;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потеря интереса к занятиям. 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85728"/>
            <a:ext cx="8286808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Мнемотехника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происходит от греческого «</a:t>
            </a:r>
            <a:r>
              <a:rPr lang="en-US" sz="3600" b="1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mnemonikon</a:t>
            </a:r>
            <a:r>
              <a:rPr lang="ru-RU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- искусство запоминания.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Мнемотехника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это система внутреннего письма, позволяющая последовательно записывать в мозг информацию, преобразованную в комбинации зрительных образов. </a:t>
            </a:r>
            <a:endParaRPr lang="ru-RU" sz="36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00099" y="642918"/>
            <a:ext cx="771530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"Учите ребёнка каким-нибудь неизвестным ему пяти словам - он будет долго и напрасно мучиться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но 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свяжите двадцать таких слов с картинками, и он их усвоит на лету". 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2630" y="4857760"/>
            <a:ext cx="3716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К. Д. Ушинский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2866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Мнемотехника многофункциональна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1142984"/>
            <a:ext cx="3000396" cy="1500198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Социально-комунникативное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развитие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DSC0225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1472" y="1214422"/>
            <a:ext cx="2719835" cy="5088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DSC0226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00430" y="3071810"/>
            <a:ext cx="5357850" cy="15006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DSC0226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643306" y="5000636"/>
            <a:ext cx="5286412" cy="1345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-455" b="2497"/>
          <a:stretch>
            <a:fillRect/>
          </a:stretch>
        </p:blipFill>
        <p:spPr bwMode="auto">
          <a:xfrm>
            <a:off x="-666750" y="-481013"/>
            <a:ext cx="10525162" cy="76247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3028944" cy="11430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Физическое развитие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71480"/>
            <a:ext cx="2906288" cy="142876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Познавательное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DSC0229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1472" y="285728"/>
            <a:ext cx="3486174" cy="2310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SC0229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00034" y="4357694"/>
            <a:ext cx="3786214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DSC0229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357950" y="2714620"/>
            <a:ext cx="2596429" cy="3526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DSC02291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786314" y="1214422"/>
            <a:ext cx="1357322" cy="3498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227" b="2497"/>
          <a:stretch>
            <a:fillRect/>
          </a:stretch>
        </p:blipFill>
        <p:spPr bwMode="auto">
          <a:xfrm>
            <a:off x="-666750" y="-481013"/>
            <a:ext cx="10453724" cy="76247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3457572" cy="18573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Художественно- эстетическое развитие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3500438"/>
            <a:ext cx="3429024" cy="64294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Речевое развитие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DSC0229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85786" y="2285992"/>
            <a:ext cx="2912995" cy="4027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1138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32040" y="188640"/>
            <a:ext cx="4071934" cy="3053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DSC0231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857752" y="4357694"/>
            <a:ext cx="3929090" cy="2275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909" b="2497"/>
          <a:stretch>
            <a:fillRect/>
          </a:stretch>
        </p:blipFill>
        <p:spPr bwMode="auto">
          <a:xfrm>
            <a:off x="-666750" y="-481013"/>
            <a:ext cx="10382286" cy="7624789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285728"/>
            <a:ext cx="781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57166"/>
            <a:ext cx="8572560" cy="569386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Цель: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Овладение основными культурными способами деятельности, проявляя инициативу и самостоятельность</a:t>
            </a:r>
          </a:p>
          <a:p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Совершенствовать восприятие, зрения, слуха, тактильных ощущений, обоняния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Формировать навыки запоминания, умение детей управлять своим вниманием, сделать его «послушным»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Стимулировать  интеллектуальное развитие ребенка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Способствовать запоминанию любой информации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fon-dlya-prezentacii-bloknot-08.jpg"/>
          <p:cNvPicPr>
            <a:picLocks noChangeAspect="1" noChangeArrowheads="1"/>
          </p:cNvPicPr>
          <p:nvPr/>
        </p:nvPicPr>
        <p:blipFill>
          <a:blip r:embed="rId2"/>
          <a:srcRect r="-1137" b="2497"/>
          <a:stretch>
            <a:fillRect/>
          </a:stretch>
        </p:blipFill>
        <p:spPr bwMode="auto">
          <a:xfrm>
            <a:off x="-666750" y="-481013"/>
            <a:ext cx="10596600" cy="76247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857232"/>
            <a:ext cx="8286808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tabLst>
                <a:tab pos="457200" algn="l"/>
              </a:tabLst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Принципы:</a:t>
            </a:r>
          </a:p>
          <a:p>
            <a:pPr>
              <a:tabLst>
                <a:tab pos="457200" algn="l"/>
              </a:tabLst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Tx/>
              <a:buAutoNum type="arabicPeriod"/>
              <a:tabLst>
                <a:tab pos="457200" algn="l"/>
              </a:tabLs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Принцип развивающего образования</a:t>
            </a:r>
          </a:p>
          <a:p>
            <a:pPr>
              <a:buFontTx/>
              <a:buAutoNum type="arabicPeriod"/>
              <a:tabLst>
                <a:tab pos="457200" algn="l"/>
              </a:tabLst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>
              <a:tabLst>
                <a:tab pos="457200" algn="l"/>
              </a:tabLs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2. Принцип научной обоснованности и практической применимости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196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Консультация для педагогов</vt:lpstr>
      <vt:lpstr>Слайд 2</vt:lpstr>
      <vt:lpstr>Слайд 3</vt:lpstr>
      <vt:lpstr>Слайд 4</vt:lpstr>
      <vt:lpstr>Мнемотехника многофункциональна</vt:lpstr>
      <vt:lpstr>Физическое развитие</vt:lpstr>
      <vt:lpstr>Художественно- эстетическое развитие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2017-01-25T11:11:57Z</dcterms:created>
  <dcterms:modified xsi:type="dcterms:W3CDTF">2021-01-06T19:35:25Z</dcterms:modified>
</cp:coreProperties>
</file>