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35BF23E-3161-4168-9DAD-0373EE4B09C8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ABCC5CC-53BF-4033-BE14-ADA70F1DD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5BF23E-3161-4168-9DAD-0373EE4B09C8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BCC5CC-53BF-4033-BE14-ADA70F1DD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5BF23E-3161-4168-9DAD-0373EE4B09C8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BCC5CC-53BF-4033-BE14-ADA70F1DD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5BF23E-3161-4168-9DAD-0373EE4B09C8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BCC5CC-53BF-4033-BE14-ADA70F1DD9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5BF23E-3161-4168-9DAD-0373EE4B09C8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BCC5CC-53BF-4033-BE14-ADA70F1DD9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5BF23E-3161-4168-9DAD-0373EE4B09C8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BCC5CC-53BF-4033-BE14-ADA70F1DD9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5BF23E-3161-4168-9DAD-0373EE4B09C8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BCC5CC-53BF-4033-BE14-ADA70F1DD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5BF23E-3161-4168-9DAD-0373EE4B09C8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BCC5CC-53BF-4033-BE14-ADA70F1DD9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5BF23E-3161-4168-9DAD-0373EE4B09C8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BCC5CC-53BF-4033-BE14-ADA70F1DD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35BF23E-3161-4168-9DAD-0373EE4B09C8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BCC5CC-53BF-4033-BE14-ADA70F1DD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35BF23E-3161-4168-9DAD-0373EE4B09C8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ABCC5CC-53BF-4033-BE14-ADA70F1DD9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35BF23E-3161-4168-9DAD-0373EE4B09C8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ABCC5CC-53BF-4033-BE14-ADA70F1DD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image (2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6858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285852" y="0"/>
            <a:ext cx="657077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Моя малая Родина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85785" y="2285992"/>
            <a:ext cx="764386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Кантемировка – сердцу родная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4786322"/>
            <a:ext cx="4357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Выполнила: воспитатель</a:t>
            </a:r>
          </a:p>
          <a:p>
            <a:r>
              <a:rPr lang="ru-RU" b="1" dirty="0" smtClean="0"/>
              <a:t>Бутова Татьяна Алексеевна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71546"/>
            <a:ext cx="8572560" cy="5339990"/>
          </a:xfrm>
          <a:prstGeom prst="rect">
            <a:avLst/>
          </a:prstGeom>
        </p:spPr>
      </p:pic>
      <p:sp>
        <p:nvSpPr>
          <p:cNvPr id="3" name="Облако 2"/>
          <p:cNvSpPr/>
          <p:nvPr/>
        </p:nvSpPr>
        <p:spPr>
          <a:xfrm>
            <a:off x="2571736" y="0"/>
            <a:ext cx="3857652" cy="1428736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Аллея героев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571480"/>
            <a:ext cx="8786874" cy="5643602"/>
          </a:xfrm>
          <a:prstGeom prst="rect">
            <a:avLst/>
          </a:prstGeom>
        </p:spPr>
      </p:pic>
      <p:sp>
        <p:nvSpPr>
          <p:cNvPr id="3" name="Облако 2"/>
          <p:cNvSpPr/>
          <p:nvPr/>
        </p:nvSpPr>
        <p:spPr>
          <a:xfrm>
            <a:off x="2428860" y="0"/>
            <a:ext cx="4000528" cy="120012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Т34-танк освободитель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42984"/>
            <a:ext cx="3714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/>
              <a:t>Мемориал </a:t>
            </a:r>
          </a:p>
          <a:p>
            <a:pPr algn="ctr"/>
            <a:r>
              <a:rPr lang="ru-RU" sz="3200" i="1" dirty="0" smtClean="0"/>
              <a:t>«Населённого пункта воинской доблести»</a:t>
            </a:r>
            <a:endParaRPr lang="ru-RU" sz="3200" i="1" dirty="0"/>
          </a:p>
        </p:txBody>
      </p:sp>
      <p:pic>
        <p:nvPicPr>
          <p:cNvPr id="5" name="Рисунок 4" descr="image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0"/>
            <a:ext cx="5469508" cy="6858000"/>
          </a:xfrm>
          <a:prstGeom prst="snip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 (1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28"/>
            <a:ext cx="8643998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лако 3"/>
          <p:cNvSpPr/>
          <p:nvPr/>
        </p:nvSpPr>
        <p:spPr>
          <a:xfrm>
            <a:off x="214282" y="0"/>
            <a:ext cx="4429156" cy="1428736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Памятник воинам интернационалистам</a:t>
            </a:r>
            <a:endParaRPr lang="ru-RU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3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36"/>
            <a:ext cx="4500562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571604" y="0"/>
            <a:ext cx="60436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Наши праздники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image (3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3" y="2214554"/>
            <a:ext cx="4500594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Месяц 5"/>
          <p:cNvSpPr/>
          <p:nvPr/>
        </p:nvSpPr>
        <p:spPr>
          <a:xfrm>
            <a:off x="142844" y="357166"/>
            <a:ext cx="1571636" cy="1857388"/>
          </a:xfrm>
          <a:prstGeom prst="moon">
            <a:avLst>
              <a:gd name="adj" fmla="val 63199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Новый год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7" name="Солнце 6"/>
          <p:cNvSpPr/>
          <p:nvPr/>
        </p:nvSpPr>
        <p:spPr>
          <a:xfrm>
            <a:off x="6715140" y="214290"/>
            <a:ext cx="2428860" cy="3000396"/>
          </a:xfrm>
          <a:prstGeom prst="sun">
            <a:avLst/>
          </a:prstGeom>
          <a:solidFill>
            <a:srgbClr val="FFFF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19 </a:t>
            </a:r>
            <a:r>
              <a:rPr lang="ru-RU" sz="1100" dirty="0" err="1" smtClean="0">
                <a:solidFill>
                  <a:schemeClr val="tx1"/>
                </a:solidFill>
              </a:rPr>
              <a:t>декабря-День</a:t>
            </a:r>
            <a:r>
              <a:rPr lang="ru-RU" sz="1100" dirty="0" smtClean="0">
                <a:solidFill>
                  <a:schemeClr val="tx1"/>
                </a:solidFill>
              </a:rPr>
              <a:t> освобождения Кантемировки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3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7"/>
            <a:ext cx="4572000" cy="4357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age (3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071678"/>
            <a:ext cx="4714876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Спортивная жизнь поселка</a:t>
            </a:r>
            <a:endParaRPr lang="ru-RU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image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2643183"/>
            <a:ext cx="4693112" cy="4214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571480"/>
            <a:ext cx="4071966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14810" y="500043"/>
            <a:ext cx="47149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Спорт – это жизнь. Это легкость движенья.</a:t>
            </a:r>
            <a:br>
              <a:rPr lang="ru-RU" dirty="0" smtClean="0"/>
            </a:br>
            <a:r>
              <a:rPr lang="ru-RU" dirty="0" smtClean="0"/>
              <a:t>Спорт вызывает у всех уваженье.</a:t>
            </a:r>
            <a:br>
              <a:rPr lang="ru-RU" dirty="0" smtClean="0"/>
            </a:br>
            <a:r>
              <a:rPr lang="ru-RU" dirty="0" smtClean="0"/>
              <a:t>Спорт продвигает всех вверх и вперед.</a:t>
            </a:r>
            <a:br>
              <a:rPr lang="ru-RU" dirty="0" smtClean="0"/>
            </a:br>
            <a:r>
              <a:rPr lang="ru-RU" dirty="0" smtClean="0"/>
              <a:t>Бодрость, здоровье он всем придает.</a:t>
            </a:r>
            <a:br>
              <a:rPr lang="ru-RU" dirty="0" smtClean="0"/>
            </a:br>
            <a:r>
              <a:rPr lang="ru-RU" dirty="0" smtClean="0"/>
              <a:t>Все, кто активен и кто не ленится,</a:t>
            </a:r>
            <a:br>
              <a:rPr lang="ru-RU" dirty="0" smtClean="0"/>
            </a:br>
            <a:r>
              <a:rPr lang="ru-RU" dirty="0" smtClean="0"/>
              <a:t>Могут со спортом легко подружиться.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 (3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7" y="500042"/>
            <a:ext cx="8429684" cy="5644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2"/>
            <a:ext cx="4714908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age (3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000240"/>
            <a:ext cx="4286248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4572009"/>
            <a:ext cx="4929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 спортом нужно подружиться.</a:t>
            </a:r>
            <a:br>
              <a:rPr lang="ru-RU" dirty="0" smtClean="0"/>
            </a:br>
            <a:r>
              <a:rPr lang="ru-RU" dirty="0" smtClean="0"/>
              <a:t>Всем тем, кто с ним еще не дружен.</a:t>
            </a:r>
            <a:br>
              <a:rPr lang="ru-RU" dirty="0" smtClean="0"/>
            </a:br>
            <a:r>
              <a:rPr lang="ru-RU" dirty="0" smtClean="0"/>
              <a:t>Поможет вам он всем взбодриться.</a:t>
            </a:r>
            <a:br>
              <a:rPr lang="ru-RU" dirty="0" smtClean="0"/>
            </a:br>
            <a:r>
              <a:rPr lang="ru-RU" dirty="0" smtClean="0"/>
              <a:t>Он для здоровья очень нужен.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4601" y="0"/>
            <a:ext cx="815479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Родные улицы посёлка</a:t>
            </a:r>
            <a:endParaRPr lang="ru-RU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 descr="image (3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785794"/>
            <a:ext cx="8643998" cy="5357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14480" y="357166"/>
            <a:ext cx="6000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Мой родной посёлок</a:t>
            </a:r>
            <a:endParaRPr lang="ru-RU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4338" name="Picture 2" descr="C:\Users\Администратор\Downloads\image (21).jpg"/>
          <p:cNvPicPr>
            <a:picLocks noChangeAspect="1" noChangeArrowheads="1"/>
          </p:cNvPicPr>
          <p:nvPr/>
        </p:nvPicPr>
        <p:blipFill>
          <a:blip r:embed="rId2"/>
          <a:srcRect l="15984" t="18033"/>
          <a:stretch>
            <a:fillRect/>
          </a:stretch>
        </p:blipFill>
        <p:spPr bwMode="auto">
          <a:xfrm>
            <a:off x="2428860" y="1643050"/>
            <a:ext cx="6715140" cy="5214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7158" y="1857364"/>
            <a:ext cx="292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1142984"/>
            <a:ext cx="28162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Малая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Родина — Островок Земли.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окном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смородина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Вишни расцвели.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Яблоня кудрявая,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под ней скамья.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Ласковая, малая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Родина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3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57166"/>
            <a:ext cx="4838809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age (2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428604"/>
            <a:ext cx="4214810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0232" y="142852"/>
            <a:ext cx="57150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Природа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 descr="image (2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814739"/>
            <a:ext cx="8572560" cy="5561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2"/>
            <a:ext cx="4266667" cy="32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age (2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642918"/>
            <a:ext cx="428628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age (1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3286124"/>
            <a:ext cx="7858180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4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4643470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age (4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42852"/>
            <a:ext cx="4357686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 (3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8501122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5728"/>
            <a:ext cx="90183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Достопримечательные места</a:t>
            </a:r>
            <a:endParaRPr lang="ru-RU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image 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214554"/>
            <a:ext cx="7215238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142873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Облако 10"/>
          <p:cNvSpPr/>
          <p:nvPr/>
        </p:nvSpPr>
        <p:spPr>
          <a:xfrm>
            <a:off x="1785918" y="928670"/>
            <a:ext cx="5500726" cy="1357322"/>
          </a:xfrm>
          <a:prstGeom prst="cloud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Свято –Троицкий храм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928670"/>
            <a:ext cx="8001056" cy="5643602"/>
          </a:xfrm>
          <a:prstGeom prst="rect">
            <a:avLst/>
          </a:prstGeom>
        </p:spPr>
      </p:pic>
      <p:sp>
        <p:nvSpPr>
          <p:cNvPr id="3" name="Облако 2"/>
          <p:cNvSpPr/>
          <p:nvPr/>
        </p:nvSpPr>
        <p:spPr>
          <a:xfrm>
            <a:off x="2214546" y="214290"/>
            <a:ext cx="4786346" cy="100013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Площадь Ленина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1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50165"/>
            <a:ext cx="8120055" cy="5607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лако 2"/>
          <p:cNvSpPr/>
          <p:nvPr/>
        </p:nvSpPr>
        <p:spPr>
          <a:xfrm>
            <a:off x="2071670" y="214290"/>
            <a:ext cx="5143536" cy="178595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Вокзал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1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285836"/>
            <a:ext cx="7477179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лако 3"/>
          <p:cNvSpPr/>
          <p:nvPr/>
        </p:nvSpPr>
        <p:spPr>
          <a:xfrm>
            <a:off x="2500298" y="214290"/>
            <a:ext cx="4429156" cy="1357322"/>
          </a:xfrm>
          <a:prstGeom prst="cloud">
            <a:avLst/>
          </a:prstGeom>
          <a:solidFill>
            <a:schemeClr val="bg2">
              <a:lumMod val="5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Дворец культуры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53334" y="2967335"/>
            <a:ext cx="1847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/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998595" y="0"/>
            <a:ext cx="111411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Объекты социального </a:t>
            </a:r>
          </a:p>
          <a:p>
            <a:pPr algn="ctr"/>
            <a:r>
              <a:rPr lang="ru-RU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значения</a:t>
            </a:r>
            <a:endParaRPr lang="ru-RU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image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428736"/>
            <a:ext cx="7858180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4357718" cy="5822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age (2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42852"/>
            <a:ext cx="4214842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571536" y="0"/>
            <a:ext cx="1018371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Памятные места </a:t>
            </a:r>
          </a:p>
          <a:p>
            <a:pPr algn="ctr"/>
            <a:r>
              <a:rPr lang="ru-RU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Кантемировки</a:t>
            </a:r>
            <a:endParaRPr lang="ru-RU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 descr="image (1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428736"/>
            <a:ext cx="8128000" cy="4643470"/>
          </a:xfrm>
          <a:prstGeom prst="rect">
            <a:avLst/>
          </a:prstGeom>
        </p:spPr>
      </p:pic>
      <p:sp>
        <p:nvSpPr>
          <p:cNvPr id="5" name="Облако 4"/>
          <p:cNvSpPr/>
          <p:nvPr/>
        </p:nvSpPr>
        <p:spPr>
          <a:xfrm>
            <a:off x="2214546" y="1357298"/>
            <a:ext cx="4929222" cy="1414466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Могила неизвестному солдату</a:t>
            </a:r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258</TotalTime>
  <Words>107</Words>
  <Application>Microsoft Office PowerPoint</Application>
  <PresentationFormat>Экран (4:3)</PresentationFormat>
  <Paragraphs>36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X64</dc:creator>
  <cp:lastModifiedBy>DNA7 X64</cp:lastModifiedBy>
  <cp:revision>28</cp:revision>
  <dcterms:created xsi:type="dcterms:W3CDTF">2016-01-31T18:38:33Z</dcterms:created>
  <dcterms:modified xsi:type="dcterms:W3CDTF">2016-02-06T16:09:47Z</dcterms:modified>
</cp:coreProperties>
</file>