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60" r:id="rId3"/>
    <p:sldId id="265" r:id="rId4"/>
    <p:sldId id="27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86" d="100"/>
          <a:sy n="86" d="100"/>
        </p:scale>
        <p:origin x="-5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4129-B8B5-4E8C-A8FF-6B661BD01E53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61456-332E-4BE9-B8EC-A4E936FA6D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61456-332E-4BE9-B8EC-A4E936FA6D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61456-332E-4BE9-B8EC-A4E936FA6DE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61456-332E-4BE9-B8EC-A4E936FA6DE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24.03.2020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500042"/>
            <a:ext cx="7100910" cy="3286148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опыта работы по теме: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«Духовно-нравственное воспитание дошкольников через театрализованную деятельность в детском саду».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357694"/>
            <a:ext cx="6572296" cy="2143140"/>
          </a:xfrm>
        </p:spPr>
        <p:txBody>
          <a:bodyPr/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Бутова Т.А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Кантемировка 2020 г.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9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28604"/>
            <a:ext cx="7393358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71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588" y="285729"/>
            <a:ext cx="3662092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71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85728"/>
            <a:ext cx="357190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71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626116"/>
            <a:ext cx="4857784" cy="301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66"/>
            <a:ext cx="7572428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6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57167"/>
            <a:ext cx="3626409" cy="28575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6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214686"/>
            <a:ext cx="3786214" cy="3317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da20210a7a0e09f38ec01508903a12fc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3214686"/>
            <a:ext cx="3429024" cy="3197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825551512e223752819377fd8bcee888-V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357166"/>
            <a:ext cx="357190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714488"/>
            <a:ext cx="64294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09751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>
              <a:solidFill>
                <a:schemeClr val="accent4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7290" y="1357298"/>
            <a:ext cx="7329510" cy="3571900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проблемы духовно-нравственного воспитания в дошкольном возрасте заключается в том, что  в современном мире маленький человек живёт и развивается, окружённый множеством разнообразных источников сильно воздействующих на него как позитивного, так и негативного характера, которые ежедневно обрушиваются на неокрепший интеллект и чувства ребёнка на ещё только формирующуюся сферу нравственности. Таким образом в настоящее время основной целью дошкольного воспитания  является целостное  духовно-нравственное  развитие личности ребёнка.</a:t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215238" cy="2286016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Введите в мир театра малыша,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          И он узнает, как сказка хороша,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          Проникнется и мудростью, и добротой,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          И с чувством сказочным пойдет он 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         жизненной тропой.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357430"/>
            <a:ext cx="6643733" cy="4000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68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571480"/>
            <a:ext cx="6929486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76176"/>
            <a:ext cx="7258071" cy="2152758"/>
          </a:xfrm>
        </p:spPr>
        <p:txBody>
          <a:bodyPr/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Театрализованные игры позволяют решать многие педагогические задачи, касающиеся формирования выразительности речи интеллектуального, коммуникативного, художественно — эстетического воспитания, развитию музыкальных и творческих способностей.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дминистратор\Desktop\доклад\DSC059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071810"/>
            <a:ext cx="485778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00042"/>
            <a:ext cx="3225292" cy="313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00042"/>
            <a:ext cx="3500462" cy="3115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656944"/>
            <a:ext cx="4286280" cy="3129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esktop\Кук театр\мои фото\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6215106" cy="6143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дминистратор\Desktop\Кук театр\мои фото\DSC06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3" y="224312"/>
            <a:ext cx="4367243" cy="2374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6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571744"/>
            <a:ext cx="408112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67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7325" y="2500306"/>
            <a:ext cx="362902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290"/>
            <a:ext cx="3571900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06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214686"/>
            <a:ext cx="3701787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68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1" y="214290"/>
            <a:ext cx="3714776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68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3143248"/>
            <a:ext cx="3593966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124</Words>
  <Application>Microsoft Office PowerPoint</Application>
  <PresentationFormat>Экран (4:3)</PresentationFormat>
  <Paragraphs>18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Обобщение опыта работы по теме: «Духовно-нравственное воспитание дошкольников через театрализованную деятельность в детском саду».   </vt:lpstr>
      <vt:lpstr>Актуальность  проблемы духовно-нравственного воспитания в дошкольном возрасте заключается в том, что  в современном мире маленький человек живёт и развивается, окружённый множеством разнообразных источников сильно воздействующих на него как позитивного, так и негативного характера, которые ежедневно обрушиваются на неокрепший интеллект и чувства ребёнка на ещё только формирующуюся сферу нравственности. Таким образом в настоящее время основной целью дошкольного воспитания  является целостное  духовно-нравственное  развитие личности ребёнка.  </vt:lpstr>
      <vt:lpstr>Введите в мир театра малыша,                И он узнает, как сказка хороша,               Проникнется и мудростью, и добротой,               И с чувством сказочным пойдет он               жизненной тропой. </vt:lpstr>
      <vt:lpstr>Слайд 4</vt:lpstr>
      <vt:lpstr>Театрализованные игры позволяют решать многие педагогические задачи, касающиеся формирования выразительности речи интеллектуального, коммуникативного, художественно — эстетического воспитания, развитию музыкальных и творческих способностей. 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DNA7 X64</cp:lastModifiedBy>
  <cp:revision>76</cp:revision>
  <dcterms:created xsi:type="dcterms:W3CDTF">2014-07-06T18:18:01Z</dcterms:created>
  <dcterms:modified xsi:type="dcterms:W3CDTF">2020-03-24T21:16:16Z</dcterms:modified>
</cp:coreProperties>
</file>