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57" r:id="rId4"/>
    <p:sldId id="258" r:id="rId5"/>
    <p:sldId id="264" r:id="rId6"/>
    <p:sldId id="265" r:id="rId7"/>
    <p:sldId id="259" r:id="rId8"/>
    <p:sldId id="260" r:id="rId9"/>
    <p:sldId id="261" r:id="rId10"/>
    <p:sldId id="262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1420-2AE2-484E-8444-1B37BA7DD57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A925E-30CA-4B8A-90A4-68063C45E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9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A925E-30CA-4B8A-90A4-68063C45E7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5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07308B-8921-41B8-9061-EA6CDB2531B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CE0F34-C6C4-4115-8794-810862DF335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949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308B-8921-41B8-9061-EA6CDB2531B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0F34-C6C4-4115-8794-810862DF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308B-8921-41B8-9061-EA6CDB2531B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0F34-C6C4-4115-8794-810862DF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8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308B-8921-41B8-9061-EA6CDB2531B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0F34-C6C4-4115-8794-810862DF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E07308B-8921-41B8-9061-EA6CDB2531B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7CE0F34-C6C4-4115-8794-810862DF335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7850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308B-8921-41B8-9061-EA6CDB2531B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0F34-C6C4-4115-8794-810862DF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59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308B-8921-41B8-9061-EA6CDB2531B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0F34-C6C4-4115-8794-810862DF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19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308B-8921-41B8-9061-EA6CDB2531B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0F34-C6C4-4115-8794-810862DF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9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308B-8921-41B8-9061-EA6CDB2531B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0F34-C6C4-4115-8794-810862DF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4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E07308B-8921-41B8-9061-EA6CDB2531B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7CE0F34-C6C4-4115-8794-810862DF33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2002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E07308B-8921-41B8-9061-EA6CDB2531B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7CE0F34-C6C4-4115-8794-810862DF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5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07308B-8921-41B8-9061-EA6CDB2531B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CE0F34-C6C4-4115-8794-810862DF33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46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in.it/1Vp61X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in.it/6HQpqv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22757-3652-4E2E-B450-963C10A66E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Играют дети – играем вместе</a:t>
            </a:r>
          </a:p>
        </p:txBody>
      </p:sp>
    </p:spTree>
    <p:extLst>
      <p:ext uri="{BB962C8B-B14F-4D97-AF65-F5344CB8AC3E}">
        <p14:creationId xmlns:p14="http://schemas.microsoft.com/office/powerpoint/2010/main" val="327190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BF3C6-D393-4FEA-BD95-C8A87BAD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Игра «стопы-ладошки»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0A1DF3E-6524-429E-9016-BD3C64CE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27761"/>
            <a:ext cx="10178322" cy="47518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Цель игры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: развитие координации движений,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ловкости, внимания, памяти.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Атрибуты: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напечатанные или нарисованные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на листе отпечатки ладошки и стопы,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закреплённые на полу.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Правила игры: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передвигаться след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 след в соответствии с изображением.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FBF331-3021-4772-A2DC-C5A1D66EC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90"/>
          <a:stretch/>
        </p:blipFill>
        <p:spPr>
          <a:xfrm>
            <a:off x="6583680" y="1501139"/>
            <a:ext cx="484632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920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7CA5-2244-4DF0-B8D5-E8AAD935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Игра «построй башню»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943F94-8205-4D6B-8656-DD2C871C7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95401"/>
            <a:ext cx="10178322" cy="51802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Цель игры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: развитие координации движений,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ловкость рук, внимательность.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Атрибуты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: пластиковые или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бумажные стаканчики.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Правила игры: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выстраивание башни по очереди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или самостоятельно.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A787EF-B8AB-4B66-9D83-2086D6758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295401"/>
            <a:ext cx="3810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2076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DAF25-0A5E-4FB6-A6EC-FDAAAA6E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Рекомендации родителям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A4C052-3136-48FF-BBB3-808550872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95400"/>
            <a:ext cx="10178322" cy="53644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Обращаем внимание, на то, что все игры проводятся с учётом индивидуальных и психических особенностей ребёнка.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Игры можно упрощать или усложнять, в зависимости от возможностей ребёнка.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Поддерживайте активный творческий подход к игре.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Не ждите от ребёнка быстрых и замечательных результатов, важнее другое – те мгновения, что Вы проводите со своим ребёнком.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Любить детей такими, какие они есть.</a:t>
            </a: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3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36F39E-7DFA-473A-81AE-1778C04D3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БЛАГОДАРИМ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81535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0828B0-FA54-4F54-B8BE-A228A99FC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624841"/>
            <a:ext cx="10178322" cy="5254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«Игра – это огромное светлое пятно, через которое в духовный мир ребёнка вливается живительный поток представлений и понятий об окружающем мире. Игра – это искра, зажигающая огонёк пытливости и любознательности».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В.А.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158127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CC419D-BEBD-4873-85A3-164428EA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2401"/>
            <a:ext cx="10178322" cy="572719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Сегодня наша встреча посвящена знакомству игр, с которыми вы сможете легко и непринужденно играть со своими детьми дома.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Наверное, для многих из нас станет настоящим открытием тот факт, что далеко не все дети любят играть, а если быть до конца точными, то далеко не все умеют. Иногда сложно самостоятельно организовать для себя забаву, в которой была бы цель и сюжет, непросто взаимодействовать со своими сверстниками.  Дети играют скорее параллельно друг другу, редко пересекаясь в процессе, а создать в своем воображении интересную игровую ситуацию для многих из них и вовсе не представляется возможным.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24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69F5A-9EB8-4825-84CD-9AC37177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36665"/>
            <a:ext cx="10178322" cy="1492132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Значение игры в жизни ребёнка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82D38D-9169-44D4-A92C-EE9267993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990600"/>
            <a:ext cx="10178322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Игры существуют разные</a:t>
            </a:r>
          </a:p>
          <a:p>
            <a:pPr algn="ctr"/>
            <a:endParaRPr lang="ru-RU" sz="18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endParaRPr lang="ru-RU" sz="18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50CA19B-AEC4-482A-895C-F2B25E936681}"/>
              </a:ext>
            </a:extLst>
          </p:cNvPr>
          <p:cNvSpPr/>
          <p:nvPr/>
        </p:nvSpPr>
        <p:spPr>
          <a:xfrm>
            <a:off x="2606040" y="4619524"/>
            <a:ext cx="3489959" cy="612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Подвижные </a:t>
            </a:r>
          </a:p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54AA722-77A6-4421-AEE8-7BCD8135D989}"/>
              </a:ext>
            </a:extLst>
          </p:cNvPr>
          <p:cNvSpPr/>
          <p:nvPr/>
        </p:nvSpPr>
        <p:spPr>
          <a:xfrm>
            <a:off x="2606040" y="2076690"/>
            <a:ext cx="3489959" cy="608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Сюжетные</a:t>
            </a:r>
          </a:p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A99F74C-A16C-45A2-8494-B820AF8E2BC9}"/>
              </a:ext>
            </a:extLst>
          </p:cNvPr>
          <p:cNvSpPr/>
          <p:nvPr/>
        </p:nvSpPr>
        <p:spPr>
          <a:xfrm>
            <a:off x="2606040" y="2869642"/>
            <a:ext cx="3489959" cy="617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Подражательные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6C45F10-3521-42D5-94AF-2CBA54C8FB9D}"/>
              </a:ext>
            </a:extLst>
          </p:cNvPr>
          <p:cNvSpPr/>
          <p:nvPr/>
        </p:nvSpPr>
        <p:spPr>
          <a:xfrm>
            <a:off x="6719841" y="2913235"/>
            <a:ext cx="3247118" cy="617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Музыкальные</a:t>
            </a:r>
          </a:p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721C9B7-F6DC-447D-A122-4BDAE6D3C2BF}"/>
              </a:ext>
            </a:extLst>
          </p:cNvPr>
          <p:cNvSpPr/>
          <p:nvPr/>
        </p:nvSpPr>
        <p:spPr>
          <a:xfrm>
            <a:off x="2606040" y="3736123"/>
            <a:ext cx="3489959" cy="634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Дидактические</a:t>
            </a:r>
          </a:p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88AE088-7E4C-47A2-B187-1267145A1CF9}"/>
              </a:ext>
            </a:extLst>
          </p:cNvPr>
          <p:cNvSpPr/>
          <p:nvPr/>
        </p:nvSpPr>
        <p:spPr>
          <a:xfrm>
            <a:off x="6742701" y="3769144"/>
            <a:ext cx="3224258" cy="592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Познавательные </a:t>
            </a:r>
          </a:p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18B4E11-8223-4CE3-83F9-88E738CC66FE}"/>
              </a:ext>
            </a:extLst>
          </p:cNvPr>
          <p:cNvSpPr/>
          <p:nvPr/>
        </p:nvSpPr>
        <p:spPr>
          <a:xfrm>
            <a:off x="6757940" y="2058841"/>
            <a:ext cx="3209019" cy="608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Творческие</a:t>
            </a:r>
          </a:p>
          <a:p>
            <a:pPr algn="ctr"/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BF10374-3D19-4301-B5A7-04397082737A}"/>
              </a:ext>
            </a:extLst>
          </p:cNvPr>
          <p:cNvSpPr/>
          <p:nvPr/>
        </p:nvSpPr>
        <p:spPr>
          <a:xfrm>
            <a:off x="6757939" y="4619524"/>
            <a:ext cx="3224257" cy="612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Театрализованные</a:t>
            </a:r>
            <a:r>
              <a:rPr lang="ru-RU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69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00DF32-DA2A-4AA7-9B6C-18DCB54F7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838199"/>
            <a:ext cx="10178322" cy="5041393"/>
          </a:xfrm>
        </p:spPr>
        <p:txBody>
          <a:bodyPr/>
          <a:lstStyle/>
          <a:p>
            <a:pPr marL="0" indent="0">
              <a:buNone/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Одни игры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направлены на коррекцию и развитие основных высших психических функций ребенка (речи, мыслительной деятельности, восприятия, внимания, памяти, воображения),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другие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 развитие двигательной активности, координации движений, развитие пространственных отношений,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третьи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ловкость и силу, конструкторские навыки.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57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9F2827-738A-4FCF-A1A5-3D5902622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31521"/>
            <a:ext cx="10178322" cy="5148072"/>
          </a:xfrm>
        </p:spPr>
        <p:txBody>
          <a:bodyPr/>
          <a:lstStyle/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ВАШЕМУ ВНИМАНИЮ ПРЕДЛАГАЕМ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ЗАНИМАТЕЛЬНЫХ ИГР С ДЕТЬМИ ДОМА</a:t>
            </a:r>
          </a:p>
        </p:txBody>
      </p:sp>
    </p:spTree>
    <p:extLst>
      <p:ext uri="{BB962C8B-B14F-4D97-AF65-F5344CB8AC3E}">
        <p14:creationId xmlns:p14="http://schemas.microsoft.com/office/powerpoint/2010/main" val="368113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4612E-D26E-497A-9E43-C7820287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Игра «Танцевальные движения»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47DB1-2FF1-44D2-A1C1-633709414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73480"/>
            <a:ext cx="10315482" cy="530213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Цель игры: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развитие координации движений, пространственных отношений, чувства ритма, снятие эмоционального напряжения, получение положительных эмоций, развитие навыков счёта, быстрота реакции.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Атрибуты игры: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музыкальное сопровождение, напечатанные цифры от 1 до 6-ти.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Правила игры: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взрослый или другой ребенок  показывает/называет определенную цифру в разной последовательности, а играющий выполняет инструкцию.</a:t>
            </a:r>
          </a:p>
          <a:p>
            <a:pPr marL="0" indent="0">
              <a:buNone/>
            </a:pP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D9BD5D-FF3F-4820-8D7A-96A0499C5E37}"/>
              </a:ext>
            </a:extLst>
          </p:cNvPr>
          <p:cNvSpPr/>
          <p:nvPr/>
        </p:nvSpPr>
        <p:spPr>
          <a:xfrm>
            <a:off x="4344898" y="4343400"/>
            <a:ext cx="34427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https://pin.it/1Vp61Xs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238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61115-9D20-4D60-8241-EC11A436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Игра «лабиринт»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3FEBAA-6757-463F-9EAF-23BB4DD0A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21080"/>
            <a:ext cx="10178322" cy="5593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Цель игры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: развитие координации движений тела, пространственного восприятия,  логического мышления, внимания, умение достигать поставленную цель.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Атрибуты: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лента, скотч.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Правила игры: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игру желательно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проводить в коридоре. Для этого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необходимо закрепить ленту к стене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скотчем на разном уровне. Ребенку нужно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перейти коридор из лент, не задевая ленту.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Используем разные движения тела: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перешагиваем, подлезаем, наклоняемся и т.д.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79E021-0228-45C3-A994-5A4417D1D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40" y="2057399"/>
            <a:ext cx="4175760" cy="4175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223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2AFA1-301E-44D2-9272-1D310FE8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Игра «Угадай фигуру»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BE26D-8C52-4F3E-A5C8-01D848DD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12521"/>
            <a:ext cx="10178322" cy="4767072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игры: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математических представлений (форма, цвет, размер), развитие внимания, тактильных ощущений.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Атрибуты: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вырезанные из цветной бумаги геометрические фигуры, закреплённые к стене или доске.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игры: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стоит или сидит лицом к фигурам, взрослый рисует на спине ребенка пальцем одну из фигур. Ребенок угадывает, показывает или называет изображенную фигуру.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923201-06E6-49C9-9E0D-AA07E0222EED}"/>
              </a:ext>
            </a:extLst>
          </p:cNvPr>
          <p:cNvSpPr/>
          <p:nvPr/>
        </p:nvSpPr>
        <p:spPr>
          <a:xfrm>
            <a:off x="3550920" y="4550020"/>
            <a:ext cx="4632960" cy="1088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https://pin.it/6HQpqvW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997403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270</TotalTime>
  <Words>619</Words>
  <Application>Microsoft Office PowerPoint</Application>
  <PresentationFormat>Широкоэкранный</PresentationFormat>
  <Paragraphs>90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Helvetica</vt:lpstr>
      <vt:lpstr>Impact</vt:lpstr>
      <vt:lpstr>Эмблема</vt:lpstr>
      <vt:lpstr>Играют дети – играем вместе</vt:lpstr>
      <vt:lpstr>Презентация PowerPoint</vt:lpstr>
      <vt:lpstr>Презентация PowerPoint</vt:lpstr>
      <vt:lpstr>Значение игры в жизни ребёнка</vt:lpstr>
      <vt:lpstr>Презентация PowerPoint</vt:lpstr>
      <vt:lpstr>Презентация PowerPoint</vt:lpstr>
      <vt:lpstr>Игра «Танцевальные движения»</vt:lpstr>
      <vt:lpstr>Игра «лабиринт»</vt:lpstr>
      <vt:lpstr>Игра «Угадай фигуру»</vt:lpstr>
      <vt:lpstr>Игра «стопы-ладошки» </vt:lpstr>
      <vt:lpstr>Игра «построй башню»</vt:lpstr>
      <vt:lpstr>Рекомендации родителям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Играем с детьми дома</dc:title>
  <dc:creator>Пользователь</dc:creator>
  <cp:lastModifiedBy>Пользователь</cp:lastModifiedBy>
  <cp:revision>37</cp:revision>
  <dcterms:created xsi:type="dcterms:W3CDTF">2020-12-22T08:54:20Z</dcterms:created>
  <dcterms:modified xsi:type="dcterms:W3CDTF">2021-01-28T09:13:24Z</dcterms:modified>
</cp:coreProperties>
</file>