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3" r:id="rId16"/>
    <p:sldId id="281" r:id="rId17"/>
    <p:sldId id="289" r:id="rId18"/>
    <p:sldId id="284" r:id="rId19"/>
    <p:sldId id="285" r:id="rId20"/>
    <p:sldId id="286" r:id="rId21"/>
    <p:sldId id="287" r:id="rId22"/>
    <p:sldId id="288" r:id="rId23"/>
    <p:sldId id="282" r:id="rId24"/>
    <p:sldId id="290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8E1"/>
    <a:srgbClr val="CCFFFF"/>
    <a:srgbClr val="66FFFF"/>
    <a:srgbClr val="66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F00504-3422-4EA3-8AFB-D07EED7E546F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DB5661-65AD-4377-AE1E-F7FCA938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F53EC-86A9-4E57-ADCD-EFAC855D9FE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99E5BF-854C-4297-A297-C5FF014D93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2EBA29-5783-4073-9F4E-C34741E7D13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142D-9992-4E47-B762-0CC8A95E3DAE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EB4F-3E10-4E77-8F86-71753CB01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8C71-301F-40AA-BD03-760986539CAD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B228-33E9-4BFD-A845-2949A19EF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AB77-3944-4522-B84B-E826DEF41B79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EF51-27F3-4C30-97AA-3834BF9CB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7196-4D1C-4A6B-AA0C-64181BEC06A5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00C4-4EA8-49DE-B971-2A5F04EBB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195B-A46A-444A-AA91-CF93AD568CC6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9FF0-209B-4039-8165-68D1910A6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9E26-A9A6-46E2-9B97-72E4434FE757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6AA0-4E9F-4E35-BACB-D55CCECCC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B73F-70B4-43F9-A8FB-4CEF5AC2000C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0B14-E6FB-4736-89E5-417615EA6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F5CC-B178-4D0E-B379-E51E8C6BC0C6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8C75-5F86-4D59-8BBB-1D50D50D7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3862-EC77-459F-A229-788895FD8A7E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FA14-D76D-43FF-9D0D-ECEBE8465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2BA8-E8E8-43FA-B8E6-3C0EAFE24680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A687-B966-4D1B-9FEA-33FC64AC0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51F-3B99-4815-B5FB-1B1952BD60D7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42C1E-7A12-4545-9F72-83E4BE580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7E2FE-5688-4C05-B9BF-53613FAF39EE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81E31-EE0A-4327-B615-19DA8814A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5" Type="http://schemas.openxmlformats.org/officeDocument/2006/relationships/image" Target="../media/image5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5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79025" y="10795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29475" y="6042025"/>
            <a:ext cx="496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Воспитатель группы Масленникова О. 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3938" y="2014151"/>
            <a:ext cx="782624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ЗИМА. ЗИМНИЕ ЗАБАВЫ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6163" y="3308350"/>
            <a:ext cx="173831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8189" y="3155710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5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4975" y="1063625"/>
            <a:ext cx="8826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2898775"/>
            <a:ext cx="8810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8925" y="2082800"/>
            <a:ext cx="6492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77563" y="2678113"/>
            <a:ext cx="881062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56663" y="844550"/>
            <a:ext cx="6334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7125" y="4784725"/>
            <a:ext cx="88106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8863" y="3184525"/>
            <a:ext cx="555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Рисунок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69625" y="5011738"/>
            <a:ext cx="5572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8300" y="1512888"/>
            <a:ext cx="5572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278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638" y="387350"/>
            <a:ext cx="4106862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025" y="18415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7988" y="2451100"/>
            <a:ext cx="4057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зимний день я не скучаю;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Быстро лыжи надеваю,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 руки я беру две палки,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 ветерком играю в салки.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 лыжах еду с горки,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От радости кричу.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Тряхнуло на пригорке,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я лечу, лечу.</a:t>
            </a:r>
          </a:p>
        </p:txBody>
      </p:sp>
      <p:pic>
        <p:nvPicPr>
          <p:cNvPr id="25606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50375" y="352425"/>
            <a:ext cx="8493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7525" y="1476375"/>
            <a:ext cx="8493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31300" y="2784475"/>
            <a:ext cx="148113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71850" y="5688013"/>
            <a:ext cx="8747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125" y="5367338"/>
            <a:ext cx="8763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71238" y="3652838"/>
            <a:ext cx="8747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24975" y="4864100"/>
            <a:ext cx="8747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90275" y="5688013"/>
            <a:ext cx="8747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63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2476500"/>
            <a:ext cx="614045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79025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9225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0263" y="242888"/>
            <a:ext cx="1701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1050" y="419100"/>
            <a:ext cx="11747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0795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1625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6575" y="3879850"/>
            <a:ext cx="12096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6100" y="1730375"/>
            <a:ext cx="121126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0725" y="1028700"/>
            <a:ext cx="642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9900" y="5730875"/>
            <a:ext cx="7842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9588" y="2952750"/>
            <a:ext cx="43291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Снег искрится, снег кружится,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Вдруг мне это только снится.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Что же стало вдруг со мной?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Я как будто бы герой,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Крепость снежную свою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Защищаю в злом бою!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Все удары отражаю,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Всех снежками закидаю!</a:t>
            </a:r>
          </a:p>
        </p:txBody>
      </p:sp>
      <p:pic>
        <p:nvPicPr>
          <p:cNvPr id="26638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663" y="5761038"/>
            <a:ext cx="796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1613" y="2147888"/>
            <a:ext cx="7842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30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738" y="485775"/>
            <a:ext cx="4056062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025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563" y="3019425"/>
            <a:ext cx="33861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 нам зима пришла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 собой холод принесла,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Слышен смех детворы,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Много игр у зимы.</a:t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  <p:pic>
        <p:nvPicPr>
          <p:cNvPr id="27654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52213" y="3427413"/>
            <a:ext cx="69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0813" y="3084513"/>
            <a:ext cx="11842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72725" y="5208588"/>
            <a:ext cx="117316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8975" y="1295400"/>
            <a:ext cx="11826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725" y="5008563"/>
            <a:ext cx="11842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1375" y="5311775"/>
            <a:ext cx="812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4288" y="1993900"/>
            <a:ext cx="8143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75" y="339725"/>
            <a:ext cx="6905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231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620838"/>
            <a:ext cx="53371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8438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71088" y="131763"/>
            <a:ext cx="221297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8825" y="2724150"/>
            <a:ext cx="2587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Тихо падает снежок,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То зима пришла , дружок!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Мы играем, веселимся,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мороза не боимся!</a:t>
            </a:r>
          </a:p>
        </p:txBody>
      </p:sp>
      <p:pic>
        <p:nvPicPr>
          <p:cNvPr id="28678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95038" y="2938463"/>
            <a:ext cx="90011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55200" y="4718050"/>
            <a:ext cx="12223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13438" y="131763"/>
            <a:ext cx="1130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6338" y="5378450"/>
            <a:ext cx="90011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55088" y="317500"/>
            <a:ext cx="900112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2713" y="1905000"/>
            <a:ext cx="8255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04350" y="2609850"/>
            <a:ext cx="9001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113" y="5664200"/>
            <a:ext cx="8255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334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200150"/>
            <a:ext cx="4975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025" y="55563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3" y="2725738"/>
            <a:ext cx="34877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Раз, слепила я комок,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Кругленький и крепкий.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Два, метнула я снежок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попала в Светку!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Я бегу как от огня: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Светка целится в меня!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 эти зимние деньки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Весело играть в снежки</a:t>
            </a:r>
            <a:r>
              <a:rPr lang="ru-RU">
                <a:latin typeface="Calibri" pitchFamily="34" charset="0"/>
              </a:rPr>
              <a:t>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39213" y="3005138"/>
            <a:ext cx="31527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Зимняя баталия для всех;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Две команды , снег и смех.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летят вокруг снежки.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Победители все мы.</a:t>
            </a:r>
          </a:p>
        </p:txBody>
      </p:sp>
      <p:pic>
        <p:nvPicPr>
          <p:cNvPr id="3072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5550" y="130175"/>
            <a:ext cx="8207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28200" y="5233988"/>
            <a:ext cx="122555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7150" y="5753100"/>
            <a:ext cx="7461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29713" y="600075"/>
            <a:ext cx="82073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7013" y="1808163"/>
            <a:ext cx="5921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2563" y="195263"/>
            <a:ext cx="4333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2388" y="1965325"/>
            <a:ext cx="7461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420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754188"/>
            <a:ext cx="53340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025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6250" y="2654300"/>
            <a:ext cx="3735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На ледяной площадке крик,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 воротам рвётся ученик.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Кричат все: «Шайба! Клюшка! Бей!»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Весёлая игра хоккей!</a:t>
            </a:r>
          </a:p>
        </p:txBody>
      </p:sp>
      <p:pic>
        <p:nvPicPr>
          <p:cNvPr id="31750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26688" y="4106863"/>
            <a:ext cx="1414462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2400" y="631825"/>
            <a:ext cx="9017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369888"/>
            <a:ext cx="9032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1688" y="5614988"/>
            <a:ext cx="9032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8200" y="296863"/>
            <a:ext cx="9032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0275" y="4962525"/>
            <a:ext cx="141446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309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0063" y="715963"/>
            <a:ext cx="4202112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025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8463" y="2654300"/>
            <a:ext cx="36480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Саньке – санки, Лизе – лыжи,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Кольке – клюшка и коньки.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Наступили для детишек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Благодатные деньки.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Снег в лесу и на аллеях,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река покрылась льдом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Одевайся потеплее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на улицу бегом!</a:t>
            </a:r>
          </a:p>
        </p:txBody>
      </p:sp>
      <p:pic>
        <p:nvPicPr>
          <p:cNvPr id="32774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78988" y="5345113"/>
            <a:ext cx="95408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2238" y="3440113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37863" y="3097213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9688" y="373063"/>
            <a:ext cx="954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1878013"/>
            <a:ext cx="67627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4825" y="5892800"/>
            <a:ext cx="6762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0038" y="1673225"/>
            <a:ext cx="954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993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9488" y="95250"/>
            <a:ext cx="51530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79025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8" y="1957388"/>
            <a:ext cx="14065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600" y="3663950"/>
            <a:ext cx="69373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8413" y="2160588"/>
            <a:ext cx="6953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5963" y="3603625"/>
            <a:ext cx="1054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363" y="5065713"/>
            <a:ext cx="1054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8888" y="5592763"/>
            <a:ext cx="6953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0075" y="130175"/>
            <a:ext cx="6953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1975" y="204788"/>
            <a:ext cx="10541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9063" y="3554413"/>
            <a:ext cx="10525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64900" y="2782888"/>
            <a:ext cx="6953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98125" y="4062413"/>
            <a:ext cx="1054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1263" y="5757863"/>
            <a:ext cx="6953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94838" y="2452688"/>
            <a:ext cx="6953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Рисунок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1900" y="1590675"/>
            <a:ext cx="6953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1538" y="5965825"/>
            <a:ext cx="6937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094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938213"/>
            <a:ext cx="2647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4550" y="3586163"/>
            <a:ext cx="2676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175" y="3517900"/>
            <a:ext cx="278606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6388" y="938213"/>
            <a:ext cx="3365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Кто по снегу быстро мчится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Провалиться не боится?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/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35963" y="2792413"/>
            <a:ext cx="305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ЛЫЖНИК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6725" y="938213"/>
            <a:ext cx="34734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Этой палкой бей смелей,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Чтоб удар был как из пушки,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Это палка - для хоккея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 она зовётся …..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4038" y="2792413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КЛЮШКА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32225" y="3586163"/>
            <a:ext cx="4260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Мчусь как пуля я вперёд,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Лишь поскрипывает лёд,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Да мелькают огоньки.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Кто несёт меня?....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68438" y="301625"/>
            <a:ext cx="10020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Отгадайте загадки про зимние развлечения.</a:t>
            </a:r>
          </a:p>
        </p:txBody>
      </p:sp>
      <p:pic>
        <p:nvPicPr>
          <p:cNvPr id="34827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6438" y="5511800"/>
            <a:ext cx="8143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63" y="23813"/>
            <a:ext cx="971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4125" y="5219700"/>
            <a:ext cx="660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96613" y="287338"/>
            <a:ext cx="8143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33938" y="5399088"/>
            <a:ext cx="2052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КОНЬКИ</a:t>
            </a:r>
          </a:p>
        </p:txBody>
      </p:sp>
    </p:spTree>
    <p:custDataLst>
      <p:tags r:id="rId1"/>
    </p:custDataLst>
  </p:cSld>
  <p:clrMapOvr>
    <a:masterClrMapping/>
  </p:clrMapOvr>
  <p:transition spd="slow" advTm="3084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8" y="3354388"/>
            <a:ext cx="258762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9963" y="3654425"/>
            <a:ext cx="25796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6925" y="338138"/>
            <a:ext cx="3208338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89963" y="963613"/>
            <a:ext cx="32877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Есть такой цветок.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Не вплетёшь в венок.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 него подуй слегка: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Был цветок и нет цветка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64588" y="3094038"/>
            <a:ext cx="3113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СНЕЖИНКА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4038" y="768350"/>
            <a:ext cx="3103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Жил я посреди двора,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Где играла детвора,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Но от солнечных лучей превратился я в ручей.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25" y="290195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СНЕГОВИК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8050" y="3716338"/>
            <a:ext cx="31718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За верёвочку – узду,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Через двор коня веду.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 горки вниз на нём лечу,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А назад его тащу.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0600" y="5654675"/>
            <a:ext cx="213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САНКИ</a:t>
            </a:r>
          </a:p>
        </p:txBody>
      </p:sp>
    </p:spTree>
    <p:custDataLst>
      <p:tags r:id="rId1"/>
    </p:custDataLst>
  </p:cSld>
  <p:clrMapOvr>
    <a:masterClrMapping/>
  </p:clrMapOvr>
  <p:transition spd="slow" advTm="2760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300" y="1955800"/>
            <a:ext cx="5759450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025" y="10795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6338" y="652463"/>
            <a:ext cx="6167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Вот зима пришла серебристая,</a:t>
            </a:r>
            <a:br>
              <a:rPr lang="ru-RU" sz="2800" b="1" i="1">
                <a:latin typeface="Calibri" pitchFamily="34" charset="0"/>
              </a:rPr>
            </a:br>
            <a:r>
              <a:rPr lang="ru-RU" sz="2800" b="1" i="1">
                <a:latin typeface="Calibri" pitchFamily="34" charset="0"/>
              </a:rPr>
              <a:t>Белым снегом замела поле чистое.</a:t>
            </a:r>
          </a:p>
        </p:txBody>
      </p:sp>
      <p:pic>
        <p:nvPicPr>
          <p:cNvPr id="15366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82225" y="4576763"/>
            <a:ext cx="15462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3" y="3471863"/>
            <a:ext cx="1512887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3750" y="2139950"/>
            <a:ext cx="10493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5475" y="5464175"/>
            <a:ext cx="7889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26713" y="2878138"/>
            <a:ext cx="1035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271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75" y="4160838"/>
            <a:ext cx="286067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4638" y="3975100"/>
            <a:ext cx="27622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4213" y="0"/>
            <a:ext cx="311308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9888" y="855663"/>
            <a:ext cx="3986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Ног от радости не чуя,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С горки снежной вниз лечу я!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Стал мне спорт родней и ближе.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Кто помог мне в этом?...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98550" y="2547938"/>
            <a:ext cx="186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ЛЫЖИ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79900" y="3190875"/>
            <a:ext cx="3930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Мы слепили снежный ком,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Шляпу сделали на нём,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Нос приделали, и в миг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Получился…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49963" y="4878388"/>
            <a:ext cx="1547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СНЕГОВИК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02650" y="719138"/>
            <a:ext cx="3228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Всё лето стояли 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Зимы ожидали.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Дождались поры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Помчались с горы.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80613" y="2917825"/>
            <a:ext cx="1284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САНКИ</a:t>
            </a:r>
          </a:p>
        </p:txBody>
      </p:sp>
      <p:pic>
        <p:nvPicPr>
          <p:cNvPr id="36874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2300" y="5045075"/>
            <a:ext cx="12652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84138"/>
            <a:ext cx="89535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9238" y="4386263"/>
            <a:ext cx="126523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17263" y="249238"/>
            <a:ext cx="715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788" y="2876550"/>
            <a:ext cx="715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Рисунок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5863" y="5716588"/>
            <a:ext cx="715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10925" y="3563938"/>
            <a:ext cx="715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714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9094" y="391112"/>
            <a:ext cx="3200400" cy="213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8250" y="0"/>
            <a:ext cx="33337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3150" y="2603500"/>
            <a:ext cx="27654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9263" y="2927350"/>
            <a:ext cx="37830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По снегу покатите – я подрасту,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 костре согреете – я пропаду.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1825" y="5233988"/>
            <a:ext cx="312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СНЕЖНЫЙ КОМ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4113" y="1819275"/>
            <a:ext cx="307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Морковка белая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Всю зиму росла.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Солнышко пригрело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морковку съело.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58313" y="4376738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СОСУЛЬКА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81525" y="282575"/>
            <a:ext cx="3667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Я прихожу с подарками,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Блещу огнями яркими,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Нарядная, забавная,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 Новый год я главная.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9763" y="2159000"/>
            <a:ext cx="95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ЁЛКА</a:t>
            </a:r>
          </a:p>
        </p:txBody>
      </p:sp>
      <p:pic>
        <p:nvPicPr>
          <p:cNvPr id="37899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8563" y="2495550"/>
            <a:ext cx="7524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29913" y="5170488"/>
            <a:ext cx="752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3425" y="5233988"/>
            <a:ext cx="752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7975" y="2292350"/>
            <a:ext cx="7524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78200" y="4268788"/>
            <a:ext cx="752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900" y="2025650"/>
            <a:ext cx="752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2700" y="5475288"/>
            <a:ext cx="752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01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685800"/>
            <a:ext cx="4630738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000" y="379413"/>
            <a:ext cx="40560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Вот она ёлочка наша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 блеске чудесных огней!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Кажется всех она краше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Всех зеленей и пышней!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   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 зелени прячется сказка: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Белая лебедь плывёт,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Зайчик скользит на салазках,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Белка орехи грызёт.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/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Вот она ёлочка наша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 блеске лучистых огней!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Все мы от радости пляшем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 день новогодний под ней!</a:t>
            </a:r>
          </a:p>
        </p:txBody>
      </p:sp>
      <p:pic>
        <p:nvPicPr>
          <p:cNvPr id="3891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6063" y="379413"/>
            <a:ext cx="8985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0" y="331788"/>
            <a:ext cx="7207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988" y="1255713"/>
            <a:ext cx="1422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5450" y="514350"/>
            <a:ext cx="11239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6525" y="2576513"/>
            <a:ext cx="89693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3613" y="5264150"/>
            <a:ext cx="8969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0438" y="5641975"/>
            <a:ext cx="8985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25100" y="2122488"/>
            <a:ext cx="8985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1688" y="228600"/>
            <a:ext cx="8969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69613" y="3740150"/>
            <a:ext cx="8985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79125" y="5359400"/>
            <a:ext cx="89852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1413" y="3840163"/>
            <a:ext cx="8985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79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79025" y="10795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" y="4841875"/>
            <a:ext cx="14097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750" y="295275"/>
            <a:ext cx="11128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89963" y="5018088"/>
            <a:ext cx="144621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6150" y="3473450"/>
            <a:ext cx="22193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2925" y="620713"/>
            <a:ext cx="11128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1363" y="3436938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9438" y="4037013"/>
            <a:ext cx="69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3613" y="2762250"/>
            <a:ext cx="10207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36175" y="3348038"/>
            <a:ext cx="11112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2363" y="132715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85513" y="5634038"/>
            <a:ext cx="69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2850" y="5848350"/>
            <a:ext cx="688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5838" y="542925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93163" y="32115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Рисунок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36175" y="127000"/>
            <a:ext cx="688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431925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014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200275" y="852488"/>
            <a:ext cx="7462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Интернет ресурсы: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865188" y="2360613"/>
            <a:ext cx="90820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1. Сайт «Кладовая развлечений»</a:t>
            </a:r>
            <a:r>
              <a:rPr lang="en-US" sz="2800">
                <a:latin typeface="Calibri" pitchFamily="34" charset="0"/>
              </a:rPr>
              <a:t>www</a:t>
            </a: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2. Стихотворение «Зимние забавы» Александры Касандра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3. </a:t>
            </a:r>
            <a:r>
              <a:rPr lang="en-US" sz="2800">
                <a:latin typeface="Calibri" pitchFamily="34" charset="0"/>
              </a:rPr>
              <a:t>www. igraemsa.ru</a:t>
            </a: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slow" advTm="88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6525" y="2733675"/>
            <a:ext cx="40560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Над землёю закружила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Вновь зима свой хоровод.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Пусть  здоровье, радость, силу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Зимний спорт нам принесёт.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Все мы скажем : «Нет!»- простуде,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Нам морозы нипочём.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Мы дружить с коньками будем,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С клюшкой, шайбой и мячом.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4788" y="1708150"/>
            <a:ext cx="6513512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1238" y="-9525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3013" y="238125"/>
            <a:ext cx="10652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09325" y="4292600"/>
            <a:ext cx="8667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2375" y="5287963"/>
            <a:ext cx="10636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148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319088"/>
            <a:ext cx="42862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82188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988" y="2654300"/>
            <a:ext cx="31226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Что за снежные мячи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Катят дружно малыши.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Есть морковка, угольки.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Стоят стражники Зимы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17414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6338" y="2490788"/>
            <a:ext cx="9699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28313" y="5213350"/>
            <a:ext cx="115411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53475" y="104775"/>
            <a:ext cx="9699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5913" y="3192463"/>
            <a:ext cx="13065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8263" y="5308600"/>
            <a:ext cx="97155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1400" y="4751388"/>
            <a:ext cx="7588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9700" y="1773238"/>
            <a:ext cx="7588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667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6663" y="76200"/>
            <a:ext cx="46386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3338" y="0"/>
            <a:ext cx="3810001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79025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988" y="3346450"/>
            <a:ext cx="2898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белой  шубке горка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В гости ждёт  тебя.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Бери санки и скорей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 ветерком промчись по ней.</a:t>
            </a:r>
          </a:p>
        </p:txBody>
      </p:sp>
      <p:pic>
        <p:nvPicPr>
          <p:cNvPr id="18438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7838" y="5559425"/>
            <a:ext cx="895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71100" y="2732088"/>
            <a:ext cx="13604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66188" y="4270375"/>
            <a:ext cx="895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18563" y="4302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89213" y="2192338"/>
            <a:ext cx="6905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6525" y="5797550"/>
            <a:ext cx="6905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172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763" y="457200"/>
            <a:ext cx="40179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025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300" y="2862263"/>
            <a:ext cx="3473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Нелегко иногда забираться туда,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Но легко и приятно прокатиться обратно.</a:t>
            </a:r>
          </a:p>
        </p:txBody>
      </p:sp>
      <p:pic>
        <p:nvPicPr>
          <p:cNvPr id="20486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3163" y="223838"/>
            <a:ext cx="96043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44163" y="4484688"/>
            <a:ext cx="14795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29725" y="2940050"/>
            <a:ext cx="10477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7463" y="1538288"/>
            <a:ext cx="12525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8075" y="4864100"/>
            <a:ext cx="14303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5918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138" y="2352675"/>
            <a:ext cx="534828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79025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654300"/>
            <a:ext cx="306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Ребята с горки мчатся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Ледянкой снег сметая,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Катанием наслаждаются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 зиму восхваляют.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8832850" y="2654300"/>
            <a:ext cx="3238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А на горке, на горе-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Лёд на радость детворе.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летят со свистом санки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Лыжи, пёстрые ледянки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21511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1288" y="331788"/>
            <a:ext cx="10001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52100" y="5445125"/>
            <a:ext cx="10001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1013" y="1112838"/>
            <a:ext cx="998537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4425" y="331788"/>
            <a:ext cx="10001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550" y="5184775"/>
            <a:ext cx="10001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5913" y="5756275"/>
            <a:ext cx="6540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9754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2463" y="515938"/>
            <a:ext cx="40798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79025" y="14288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6050" y="2654300"/>
            <a:ext cx="4492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Я катаюсь на коньках, разогрелись ушки!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Рукавички на руках, шапка на макушке!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Раз, два – чуть не поскользнулась,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Раз, два – чуть не кувырнулась.</a:t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  <p:pic>
        <p:nvPicPr>
          <p:cNvPr id="22534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93463" y="4865688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48725" y="5668963"/>
            <a:ext cx="8699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6563" y="5319713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81350" y="142240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24938" y="201613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55063" y="2811463"/>
            <a:ext cx="3228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Ледяного блюдца блеск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Станет  радостью для всех.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 надев свои коньки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Нарезают все круги.</a:t>
            </a:r>
          </a:p>
        </p:txBody>
      </p:sp>
    </p:spTree>
    <p:custDataLst>
      <p:tags r:id="rId1"/>
    </p:custDataLst>
  </p:cSld>
  <p:clrMapOvr>
    <a:masterClrMapping/>
  </p:clrMapOvr>
  <p:transition spd="slow" advTm="14375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309563"/>
            <a:ext cx="4232275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58388" y="0"/>
            <a:ext cx="2212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81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150" y="2849563"/>
            <a:ext cx="38814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Ровно стелятся две ленты,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Две блестящие змеи.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Это лыжников приметы,</a:t>
            </a:r>
            <a:br>
              <a:rPr lang="ru-RU" sz="2800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Вдалеке они видны.</a:t>
            </a:r>
          </a:p>
        </p:txBody>
      </p:sp>
      <p:pic>
        <p:nvPicPr>
          <p:cNvPr id="24582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82213" y="2654300"/>
            <a:ext cx="9826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55350" y="4494213"/>
            <a:ext cx="7540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32950" y="4838700"/>
            <a:ext cx="11763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2338" y="5075238"/>
            <a:ext cx="9826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5963" y="1525588"/>
            <a:ext cx="68103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75" y="5624513"/>
            <a:ext cx="98266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39263" y="309563"/>
            <a:ext cx="7477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259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9|1.3|2.9|6.3|1|2.7|2.8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3|3|5.9|0.9|2.7|5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5|1.5|2.4|5.1|1.5|2.5|3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1|1.6|2.4|6.2|1.2|4|4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607</Words>
  <Application>Microsoft Office PowerPoint</Application>
  <PresentationFormat>Произвольный</PresentationFormat>
  <Paragraphs>50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Arial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Admin</cp:lastModifiedBy>
  <cp:revision>50</cp:revision>
  <dcterms:created xsi:type="dcterms:W3CDTF">2013-08-26T21:08:38Z</dcterms:created>
  <dcterms:modified xsi:type="dcterms:W3CDTF">2015-01-06T10:45:43Z</dcterms:modified>
</cp:coreProperties>
</file>