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8" r:id="rId4"/>
    <p:sldId id="267" r:id="rId5"/>
    <p:sldId id="272" r:id="rId6"/>
    <p:sldId id="273" r:id="rId7"/>
    <p:sldId id="274" r:id="rId8"/>
    <p:sldId id="275" r:id="rId9"/>
    <p:sldId id="270" r:id="rId10"/>
    <p:sldId id="279" r:id="rId11"/>
    <p:sldId id="280" r:id="rId12"/>
    <p:sldId id="277" r:id="rId13"/>
    <p:sldId id="278" r:id="rId14"/>
    <p:sldId id="281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B6E9-5E46-43A2-AE1A-B82D4BCDC098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A1E4-CE8E-435D-AE04-A97D83AC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B6E9-5E46-43A2-AE1A-B82D4BCDC098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A1E4-CE8E-435D-AE04-A97D83AC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B6E9-5E46-43A2-AE1A-B82D4BCDC098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A1E4-CE8E-435D-AE04-A97D83AC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B6E9-5E46-43A2-AE1A-B82D4BCDC098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A1E4-CE8E-435D-AE04-A97D83AC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B6E9-5E46-43A2-AE1A-B82D4BCDC098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A1E4-CE8E-435D-AE04-A97D83AC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B6E9-5E46-43A2-AE1A-B82D4BCDC098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A1E4-CE8E-435D-AE04-A97D83AC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B6E9-5E46-43A2-AE1A-B82D4BCDC098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A1E4-CE8E-435D-AE04-A97D83AC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B6E9-5E46-43A2-AE1A-B82D4BCDC098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A1E4-CE8E-435D-AE04-A97D83AC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B6E9-5E46-43A2-AE1A-B82D4BCDC098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A1E4-CE8E-435D-AE04-A97D83AC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B6E9-5E46-43A2-AE1A-B82D4BCDC098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A1E4-CE8E-435D-AE04-A97D83AC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B6E9-5E46-43A2-AE1A-B82D4BCDC098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A1E4-CE8E-435D-AE04-A97D83AC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CB6E9-5E46-43A2-AE1A-B82D4BCDC098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5A1E4-CE8E-435D-AE04-A97D83AC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6.jpeg"/><Relationship Id="rId7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7.jpeg"/><Relationship Id="rId4" Type="http://schemas.openxmlformats.org/officeDocument/2006/relationships/image" Target="../media/image19.jpe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304800"/>
          <a:ext cx="83820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209800"/>
              </a:tblGrid>
              <a:tr h="203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9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C:\Users\1\Downloads\opera autoupdate\1523477061002820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0"/>
            <a:ext cx="1905000" cy="1828800"/>
          </a:xfrm>
          <a:prstGeom prst="rect">
            <a:avLst/>
          </a:prstGeom>
          <a:noFill/>
        </p:spPr>
      </p:pic>
      <p:pic>
        <p:nvPicPr>
          <p:cNvPr id="6" name="Picture 3" descr="C:\Users\1\Downloads\opera autoupdate\576d62ds-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1905000" cy="1905000"/>
          </a:xfrm>
          <a:prstGeom prst="rect">
            <a:avLst/>
          </a:prstGeom>
          <a:noFill/>
        </p:spPr>
      </p:pic>
      <p:pic>
        <p:nvPicPr>
          <p:cNvPr id="7" name="Picture 4" descr="C:\Users\1\Downloads\opera autoupdate\eb6d62ds-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81000"/>
            <a:ext cx="1905000" cy="1905000"/>
          </a:xfrm>
          <a:prstGeom prst="rect">
            <a:avLst/>
          </a:prstGeom>
          <a:noFill/>
        </p:spPr>
      </p:pic>
      <p:pic>
        <p:nvPicPr>
          <p:cNvPr id="8" name="Picture 5" descr="C:\Users\1\Downloads\opera autoupdate\kartinki24_city_0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419600"/>
            <a:ext cx="1905000" cy="1752600"/>
          </a:xfrm>
          <a:prstGeom prst="rect">
            <a:avLst/>
          </a:prstGeom>
          <a:noFill/>
        </p:spPr>
      </p:pic>
      <p:pic>
        <p:nvPicPr>
          <p:cNvPr id="9" name="Picture 2" descr="C:\Users\1\Downloads\opera autoupdate\penza_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81000"/>
            <a:ext cx="1905000" cy="1905000"/>
          </a:xfrm>
          <a:prstGeom prst="rect">
            <a:avLst/>
          </a:prstGeom>
          <a:noFill/>
        </p:spPr>
      </p:pic>
      <p:pic>
        <p:nvPicPr>
          <p:cNvPr id="11" name="Picture 4" descr="C:\Users\1\Downloads\opera autoupdate\img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419600"/>
            <a:ext cx="1905000" cy="1752600"/>
          </a:xfrm>
          <a:prstGeom prst="rect">
            <a:avLst/>
          </a:prstGeom>
          <a:noFill/>
        </p:spPr>
      </p:pic>
      <p:pic>
        <p:nvPicPr>
          <p:cNvPr id="12" name="Picture 5" descr="C:\Users\1\Downloads\opera autoupdate\rosto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4419600"/>
            <a:ext cx="1905000" cy="1752600"/>
          </a:xfrm>
          <a:prstGeom prst="rect">
            <a:avLst/>
          </a:prstGeom>
          <a:noFill/>
        </p:spPr>
      </p:pic>
      <p:pic>
        <p:nvPicPr>
          <p:cNvPr id="14" name="Picture 6" descr="C:\Users\1\Downloads\opera autoupdate\пенза-зоопарк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4419600"/>
            <a:ext cx="2057400" cy="1752600"/>
          </a:xfrm>
          <a:prstGeom prst="rect">
            <a:avLst/>
          </a:prstGeom>
          <a:noFill/>
        </p:spPr>
      </p:pic>
      <p:pic>
        <p:nvPicPr>
          <p:cNvPr id="15" name="Picture 7" descr="C:\Users\1\Downloads\opera autoupdate\3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3200" y="2438400"/>
            <a:ext cx="2057400" cy="1752600"/>
          </a:xfrm>
          <a:prstGeom prst="rect">
            <a:avLst/>
          </a:prstGeom>
          <a:noFill/>
        </p:spPr>
      </p:pic>
      <p:pic>
        <p:nvPicPr>
          <p:cNvPr id="16" name="Picture 8" descr="C:\Users\1\Downloads\opera autoupdate\Su-213-89_Penz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81000"/>
            <a:ext cx="2057400" cy="1828800"/>
          </a:xfrm>
          <a:prstGeom prst="rect">
            <a:avLst/>
          </a:prstGeom>
          <a:noFill/>
        </p:spPr>
      </p:pic>
      <p:pic>
        <p:nvPicPr>
          <p:cNvPr id="17" name="Picture 2" descr="C:\Users\1\Downloads\opera autoupdate\penzenskaya_coa_bi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43200" y="2438400"/>
            <a:ext cx="3429000" cy="1828800"/>
          </a:xfrm>
          <a:prstGeom prst="rect">
            <a:avLst/>
          </a:prstGeom>
          <a:noFill/>
        </p:spPr>
      </p:pic>
      <p:pic>
        <p:nvPicPr>
          <p:cNvPr id="18" name="Picture 4" descr="C:\Users\1\Downloads\opera autoupdate\img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343400"/>
            <a:ext cx="19050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304800"/>
          <a:ext cx="8229600" cy="61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057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C:\Users\1\Downloads\opera autoupdate\IMG_0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1905000" cy="1905000"/>
          </a:xfrm>
          <a:prstGeom prst="rect">
            <a:avLst/>
          </a:prstGeom>
          <a:noFill/>
        </p:spPr>
      </p:pic>
      <p:pic>
        <p:nvPicPr>
          <p:cNvPr id="6" name="Picture 4" descr="C:\Users\1\Downloads\opera autoupdate\kuznetsk-1009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81000"/>
            <a:ext cx="1905000" cy="1905000"/>
          </a:xfrm>
          <a:prstGeom prst="rect">
            <a:avLst/>
          </a:prstGeom>
          <a:noFill/>
        </p:spPr>
      </p:pic>
      <p:pic>
        <p:nvPicPr>
          <p:cNvPr id="7" name="Picture 7" descr="C:\Users\1\Downloads\opera autoupdate\876_0245464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81000"/>
            <a:ext cx="1905000" cy="1905000"/>
          </a:xfrm>
          <a:prstGeom prst="rect">
            <a:avLst/>
          </a:prstGeom>
          <a:noFill/>
        </p:spPr>
      </p:pic>
      <p:pic>
        <p:nvPicPr>
          <p:cNvPr id="8" name="Picture 5" descr="C:\Users\1\Downloads\opera autoupdate\X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81000"/>
            <a:ext cx="1905000" cy="1905000"/>
          </a:xfrm>
          <a:prstGeom prst="rect">
            <a:avLst/>
          </a:prstGeom>
          <a:noFill/>
        </p:spPr>
      </p:pic>
      <p:pic>
        <p:nvPicPr>
          <p:cNvPr id="9" name="Picture 4" descr="C:\Users\1\Downloads\opera autoupdate\eb6d62ds-19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438400"/>
            <a:ext cx="1905000" cy="1905000"/>
          </a:xfrm>
          <a:prstGeom prst="rect">
            <a:avLst/>
          </a:prstGeom>
          <a:noFill/>
        </p:spPr>
      </p:pic>
      <p:pic>
        <p:nvPicPr>
          <p:cNvPr id="10" name="Picture 7" descr="C:\Users\1\Downloads\opera autoupdate\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2438400"/>
            <a:ext cx="1905000" cy="1905000"/>
          </a:xfrm>
          <a:prstGeom prst="rect">
            <a:avLst/>
          </a:prstGeom>
          <a:noFill/>
        </p:spPr>
      </p:pic>
      <p:pic>
        <p:nvPicPr>
          <p:cNvPr id="11" name="Picture 7" descr="C:\Users\1\Downloads\opera autoupdate\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4495800"/>
            <a:ext cx="1905000" cy="1905000"/>
          </a:xfrm>
          <a:prstGeom prst="rect">
            <a:avLst/>
          </a:prstGeom>
          <a:noFill/>
        </p:spPr>
      </p:pic>
      <p:pic>
        <p:nvPicPr>
          <p:cNvPr id="12" name="Picture 5" descr="C:\Users\1\Downloads\opera autoupdate\rosto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2438400"/>
            <a:ext cx="1905000" cy="1905000"/>
          </a:xfrm>
          <a:prstGeom prst="rect">
            <a:avLst/>
          </a:prstGeom>
          <a:noFill/>
        </p:spPr>
      </p:pic>
      <p:pic>
        <p:nvPicPr>
          <p:cNvPr id="13" name="Picture 6" descr="C:\Users\1\Downloads\opera autoupdate\пенза-зоопарк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2438400"/>
            <a:ext cx="1905000" cy="1905000"/>
          </a:xfrm>
          <a:prstGeom prst="rect">
            <a:avLst/>
          </a:prstGeom>
          <a:noFill/>
        </p:spPr>
      </p:pic>
      <p:pic>
        <p:nvPicPr>
          <p:cNvPr id="14" name="Picture 6" descr="C:\Users\1\Downloads\opera autoupdate\пенза-зоопарк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4495800"/>
            <a:ext cx="1905000" cy="1905000"/>
          </a:xfrm>
          <a:prstGeom prst="rect">
            <a:avLst/>
          </a:prstGeom>
          <a:noFill/>
        </p:spPr>
      </p:pic>
      <p:pic>
        <p:nvPicPr>
          <p:cNvPr id="15" name="Picture 5" descr="C:\Users\1\Downloads\opera autoupdate\rosto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4495800"/>
            <a:ext cx="1905000" cy="1905000"/>
          </a:xfrm>
          <a:prstGeom prst="rect">
            <a:avLst/>
          </a:prstGeom>
          <a:noFill/>
        </p:spPr>
      </p:pic>
      <p:pic>
        <p:nvPicPr>
          <p:cNvPr id="16" name="Picture 4" descr="C:\Users\1\Downloads\opera autoupdate\eb6d62ds-19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4958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229600" cy="629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098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8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8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Users\1\Downloads\opera autoupdate\fot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1904999" cy="1981199"/>
          </a:xfrm>
          <a:prstGeom prst="rect">
            <a:avLst/>
          </a:prstGeom>
          <a:noFill/>
        </p:spPr>
      </p:pic>
      <p:pic>
        <p:nvPicPr>
          <p:cNvPr id="6" name="Picture 3" descr="C:\Users\1\Downloads\opera autoupdate\IMG_0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04800"/>
            <a:ext cx="1905000" cy="1981200"/>
          </a:xfrm>
          <a:prstGeom prst="rect">
            <a:avLst/>
          </a:prstGeom>
          <a:noFill/>
        </p:spPr>
      </p:pic>
      <p:pic>
        <p:nvPicPr>
          <p:cNvPr id="7" name="Picture 3" descr="C:\Users\1\Downloads\opera autoupdate\IMG_0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362200"/>
            <a:ext cx="1905000" cy="1981200"/>
          </a:xfrm>
          <a:prstGeom prst="rect">
            <a:avLst/>
          </a:prstGeom>
          <a:noFill/>
        </p:spPr>
      </p:pic>
      <p:pic>
        <p:nvPicPr>
          <p:cNvPr id="8" name="Picture 2" descr="C:\Users\1\Downloads\opera autoupdate\fot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1904999" cy="1981199"/>
          </a:xfrm>
          <a:prstGeom prst="rect">
            <a:avLst/>
          </a:prstGeom>
          <a:noFill/>
        </p:spPr>
      </p:pic>
      <p:pic>
        <p:nvPicPr>
          <p:cNvPr id="9" name="Picture 6" descr="C:\Users\1\Downloads\opera autoupdate\GH1elr50s1JAkFsrJR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04800"/>
            <a:ext cx="1905000" cy="1981200"/>
          </a:xfrm>
          <a:prstGeom prst="rect">
            <a:avLst/>
          </a:prstGeom>
          <a:noFill/>
        </p:spPr>
      </p:pic>
      <p:pic>
        <p:nvPicPr>
          <p:cNvPr id="10" name="Picture 6" descr="C:\Users\1\Downloads\opera autoupdate\GH1elr50s1JAkFsrJR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62200"/>
            <a:ext cx="1905000" cy="1981200"/>
          </a:xfrm>
          <a:prstGeom prst="rect">
            <a:avLst/>
          </a:prstGeom>
          <a:noFill/>
        </p:spPr>
      </p:pic>
      <p:pic>
        <p:nvPicPr>
          <p:cNvPr id="11" name="Picture 9" descr="C:\Users\1\Downloads\opera autoupdate\8414572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04800"/>
            <a:ext cx="1905000" cy="1981200"/>
          </a:xfrm>
          <a:prstGeom prst="rect">
            <a:avLst/>
          </a:prstGeom>
          <a:noFill/>
        </p:spPr>
      </p:pic>
      <p:pic>
        <p:nvPicPr>
          <p:cNvPr id="12" name="Picture 9" descr="C:\Users\1\Downloads\opera autoupdate\8414572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362200"/>
            <a:ext cx="1905000" cy="1981200"/>
          </a:xfrm>
          <a:prstGeom prst="rect">
            <a:avLst/>
          </a:prstGeom>
          <a:noFill/>
        </p:spPr>
      </p:pic>
      <p:pic>
        <p:nvPicPr>
          <p:cNvPr id="13" name="Picture 2" descr="C:\Users\1\Downloads\opera autoupdate\IMG_07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495800"/>
            <a:ext cx="1905000" cy="1981200"/>
          </a:xfrm>
          <a:prstGeom prst="rect">
            <a:avLst/>
          </a:prstGeom>
          <a:noFill/>
        </p:spPr>
      </p:pic>
      <p:pic>
        <p:nvPicPr>
          <p:cNvPr id="14" name="Picture 4" descr="C:\Users\1\Downloads\opera autoupdate\kuznetsk-10094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4495800"/>
            <a:ext cx="1905000" cy="1981200"/>
          </a:xfrm>
          <a:prstGeom prst="rect">
            <a:avLst/>
          </a:prstGeom>
          <a:noFill/>
        </p:spPr>
      </p:pic>
      <p:pic>
        <p:nvPicPr>
          <p:cNvPr id="15" name="Picture 7" descr="C:\Users\1\Downloads\opera autoupdate\876_0245464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4495800"/>
            <a:ext cx="1905000" cy="1981200"/>
          </a:xfrm>
          <a:prstGeom prst="rect">
            <a:avLst/>
          </a:prstGeom>
          <a:noFill/>
        </p:spPr>
      </p:pic>
      <p:pic>
        <p:nvPicPr>
          <p:cNvPr id="16" name="Picture 5" descr="C:\Users\1\Downloads\opera autoupdate\XX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4495800"/>
            <a:ext cx="19050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61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0861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61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6" descr="C:\Users\1\Downloads\opera autoupdate\WBDuRy9C98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05200"/>
            <a:ext cx="3962399" cy="2895600"/>
          </a:xfrm>
          <a:prstGeom prst="rect">
            <a:avLst/>
          </a:prstGeom>
          <a:noFill/>
        </p:spPr>
      </p:pic>
      <p:pic>
        <p:nvPicPr>
          <p:cNvPr id="12" name="Picture 3" descr="C:\Users\1\Downloads\opera autoupdate\IMG_0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3886200" cy="2895600"/>
          </a:xfrm>
          <a:prstGeom prst="rect">
            <a:avLst/>
          </a:prstGeom>
          <a:noFill/>
        </p:spPr>
      </p:pic>
      <p:pic>
        <p:nvPicPr>
          <p:cNvPr id="13" name="Picture 5" descr="C:\Users\1\Downloads\opera autoupdate\km0xdr89ncyzqrgd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"/>
            <a:ext cx="3886200" cy="2819400"/>
          </a:xfrm>
          <a:prstGeom prst="rect">
            <a:avLst/>
          </a:prstGeom>
          <a:noFill/>
        </p:spPr>
      </p:pic>
      <p:pic>
        <p:nvPicPr>
          <p:cNvPr id="14" name="Picture 9" descr="C:\Users\1\Downloads\opera autoupdate\8414572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57200"/>
            <a:ext cx="39624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971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1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Users\1\Downloads\opera autoupdate\135981489_kuzneck_vokz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3962400" cy="2743200"/>
          </a:xfrm>
          <a:prstGeom prst="rect">
            <a:avLst/>
          </a:prstGeom>
          <a:noFill/>
        </p:spPr>
      </p:pic>
      <p:pic>
        <p:nvPicPr>
          <p:cNvPr id="6" name="Picture 2" descr="C:\Users\1\Downloads\opera autoupdate\IMG_0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"/>
            <a:ext cx="3962400" cy="2743200"/>
          </a:xfrm>
          <a:prstGeom prst="rect">
            <a:avLst/>
          </a:prstGeom>
          <a:noFill/>
        </p:spPr>
      </p:pic>
      <p:pic>
        <p:nvPicPr>
          <p:cNvPr id="7" name="Picture 3" descr="C:\Users\1\Downloads\opera autoupdate\9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352800"/>
            <a:ext cx="3962400" cy="2743200"/>
          </a:xfrm>
          <a:prstGeom prst="rect">
            <a:avLst/>
          </a:prstGeom>
          <a:noFill/>
        </p:spPr>
      </p:pic>
      <p:pic>
        <p:nvPicPr>
          <p:cNvPr id="9" name="Picture 4" descr="C:\Users\1\Downloads\opera autoupdate\Вознесенский_собор_Кузнецк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429000"/>
            <a:ext cx="3810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ownloads\opera autoupdate\пенза\IMG_0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05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ownloads\opera autoupdate\пенза\kuznetsk-10094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304800"/>
            <a:ext cx="8229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632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108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8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8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Picture 2" descr="C:\Users\1\Downloads\opera autoupdate\fot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1904999" cy="1981199"/>
          </a:xfrm>
          <a:prstGeom prst="rect">
            <a:avLst/>
          </a:prstGeom>
          <a:noFill/>
        </p:spPr>
      </p:pic>
      <p:pic>
        <p:nvPicPr>
          <p:cNvPr id="20" name="Picture 3" descr="C:\Users\1\Downloads\opera autoupdate\image266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14600"/>
            <a:ext cx="1905000" cy="1935163"/>
          </a:xfrm>
          <a:prstGeom prst="rect">
            <a:avLst/>
          </a:prstGeom>
          <a:noFill/>
        </p:spPr>
      </p:pic>
      <p:pic>
        <p:nvPicPr>
          <p:cNvPr id="21" name="Picture 2" descr="C:\Users\1\Downloads\opera autoupdate\IMG_0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0"/>
            <a:ext cx="1905000" cy="1981200"/>
          </a:xfrm>
          <a:prstGeom prst="rect">
            <a:avLst/>
          </a:prstGeom>
          <a:noFill/>
        </p:spPr>
      </p:pic>
      <p:pic>
        <p:nvPicPr>
          <p:cNvPr id="22" name="Picture 3" descr="C:\Users\1\Downloads\opera autoupdate\IMG_07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81000"/>
            <a:ext cx="1905000" cy="1981200"/>
          </a:xfrm>
          <a:prstGeom prst="rect">
            <a:avLst/>
          </a:prstGeom>
          <a:noFill/>
        </p:spPr>
      </p:pic>
      <p:pic>
        <p:nvPicPr>
          <p:cNvPr id="23" name="Picture 4" descr="C:\Users\1\Downloads\opera autoupdate\kuznetsk-10094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4572000"/>
            <a:ext cx="1905000" cy="1981200"/>
          </a:xfrm>
          <a:prstGeom prst="rect">
            <a:avLst/>
          </a:prstGeom>
          <a:noFill/>
        </p:spPr>
      </p:pic>
      <p:pic>
        <p:nvPicPr>
          <p:cNvPr id="24" name="Picture 5" descr="C:\Users\1\Downloads\opera autoupdate\X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4572000"/>
            <a:ext cx="1905000" cy="1981200"/>
          </a:xfrm>
          <a:prstGeom prst="rect">
            <a:avLst/>
          </a:prstGeom>
          <a:noFill/>
        </p:spPr>
      </p:pic>
      <p:pic>
        <p:nvPicPr>
          <p:cNvPr id="25" name="Picture 6" descr="C:\Users\1\Downloads\opera autoupdate\GH1elr50s1JAkFsrJRD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381000"/>
            <a:ext cx="1905000" cy="1981200"/>
          </a:xfrm>
          <a:prstGeom prst="rect">
            <a:avLst/>
          </a:prstGeom>
          <a:noFill/>
        </p:spPr>
      </p:pic>
      <p:pic>
        <p:nvPicPr>
          <p:cNvPr id="26" name="Picture 7" descr="C:\Users\1\Downloads\opera autoupdate\876_0245464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4572001"/>
            <a:ext cx="1905000" cy="1981200"/>
          </a:xfrm>
          <a:prstGeom prst="rect">
            <a:avLst/>
          </a:prstGeom>
          <a:noFill/>
        </p:spPr>
      </p:pic>
      <p:pic>
        <p:nvPicPr>
          <p:cNvPr id="27" name="Picture 8" descr="C:\Users\1\Downloads\opera autoupdate\hqdefaul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2438400"/>
            <a:ext cx="1905000" cy="2057400"/>
          </a:xfrm>
          <a:prstGeom prst="rect">
            <a:avLst/>
          </a:prstGeom>
          <a:noFill/>
        </p:spPr>
      </p:pic>
      <p:pic>
        <p:nvPicPr>
          <p:cNvPr id="28" name="Picture 9" descr="C:\Users\1\Downloads\opera autoupdate\84145727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381000"/>
            <a:ext cx="1981200" cy="2057400"/>
          </a:xfrm>
          <a:prstGeom prst="rect">
            <a:avLst/>
          </a:prstGeom>
          <a:noFill/>
        </p:spPr>
      </p:pic>
      <p:pic>
        <p:nvPicPr>
          <p:cNvPr id="29" name="Picture 3" descr="C:\Users\1\Downloads\opera autoupdate\cDhHTCOi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4600" y="2438400"/>
            <a:ext cx="41148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opera autoupdate\пенза\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1524000" cy="1112679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flipV="1">
            <a:off x="838200" y="30480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flipV="1">
            <a:off x="533400" y="54102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flipV="1">
            <a:off x="609600" y="48768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flipV="1">
            <a:off x="533400" y="6019800"/>
            <a:ext cx="609600" cy="533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9" descr="C:\Users\1\Downloads\opera autoupdate\841457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334000"/>
            <a:ext cx="1600200" cy="1219200"/>
          </a:xfrm>
          <a:prstGeom prst="rect">
            <a:avLst/>
          </a:prstGeom>
          <a:noFill/>
        </p:spPr>
      </p:pic>
      <p:sp>
        <p:nvSpPr>
          <p:cNvPr id="20" name="Овал 19"/>
          <p:cNvSpPr/>
          <p:nvPr/>
        </p:nvSpPr>
        <p:spPr>
          <a:xfrm flipV="1">
            <a:off x="6019800" y="57912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C:\Users\1\Downloads\opera autoupdate\IMG_0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200400"/>
            <a:ext cx="1371600" cy="1219200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 flipV="1">
            <a:off x="7848600" y="60198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flipV="1">
            <a:off x="8077200" y="13716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flipV="1">
            <a:off x="8305800" y="8382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flipV="1">
            <a:off x="6477000" y="3048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flipV="1">
            <a:off x="6019800" y="14478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flipV="1">
            <a:off x="6172200" y="32766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flipV="1">
            <a:off x="5181600" y="30480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C:\Users\1\Downloads\opera autoupdate\kuznetsk-10094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762000"/>
            <a:ext cx="1524000" cy="1219200"/>
          </a:xfrm>
          <a:prstGeom prst="rect">
            <a:avLst/>
          </a:prstGeom>
          <a:noFill/>
        </p:spPr>
      </p:pic>
      <p:sp>
        <p:nvSpPr>
          <p:cNvPr id="46" name="Овал 45"/>
          <p:cNvSpPr/>
          <p:nvPr/>
        </p:nvSpPr>
        <p:spPr>
          <a:xfrm flipV="1">
            <a:off x="1524000" y="4038600"/>
            <a:ext cx="609600" cy="5334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 flipV="1">
            <a:off x="6705600" y="58674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 flipV="1">
            <a:off x="7772400" y="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 flipV="1">
            <a:off x="6096000" y="388620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 flipV="1">
            <a:off x="4724400" y="57150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 flipV="1">
            <a:off x="1219200" y="60960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 flipV="1">
            <a:off x="1143000" y="44958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 flipV="1">
            <a:off x="1143000" y="35814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 flipV="1">
            <a:off x="762000" y="2438400"/>
            <a:ext cx="6858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 flipV="1">
            <a:off x="5410200" y="5715000"/>
            <a:ext cx="609600" cy="5334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 flipV="1">
            <a:off x="7239000" y="6019800"/>
            <a:ext cx="609600" cy="5334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 flipV="1">
            <a:off x="6019800" y="20574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 flipV="1">
            <a:off x="8001000" y="19812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 flipV="1">
            <a:off x="1828800" y="58674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 flipV="1">
            <a:off x="5486400" y="3581400"/>
            <a:ext cx="609600" cy="5334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flipV="1">
            <a:off x="6172200" y="838200"/>
            <a:ext cx="609600" cy="5334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 flipV="1">
            <a:off x="7086600" y="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 flipV="1">
            <a:off x="8382000" y="228600"/>
            <a:ext cx="609600" cy="5334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 flipV="1">
            <a:off x="8077200" y="25908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 flipV="1">
            <a:off x="4800600" y="25146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 flipV="1">
            <a:off x="4343400" y="205740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 flipV="1">
            <a:off x="3962400" y="25908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 flipV="1">
            <a:off x="4038600" y="32004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 flipV="1">
            <a:off x="4343400" y="37338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 flipV="1">
            <a:off x="4267200" y="43434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 flipV="1">
            <a:off x="3581400" y="41910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 flipV="1">
            <a:off x="3048000" y="31242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 flipV="1">
            <a:off x="2590800" y="2667000"/>
            <a:ext cx="609600" cy="5334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 flipV="1">
            <a:off x="2133600" y="22098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 flipV="1">
            <a:off x="2133600" y="16002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 flipV="1">
            <a:off x="2438400" y="10668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 flipV="1">
            <a:off x="2438400" y="5638800"/>
            <a:ext cx="6096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 flipV="1">
            <a:off x="8229600" y="55626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 flipV="1">
            <a:off x="8229600" y="50292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 flipV="1">
            <a:off x="8153400" y="4419600"/>
            <a:ext cx="6858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 flipV="1">
            <a:off x="5943600" y="26670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 flipV="1">
            <a:off x="3352800" y="3657600"/>
            <a:ext cx="6096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Заголовок 96"/>
          <p:cNvSpPr>
            <a:spLocks noGrp="1"/>
          </p:cNvSpPr>
          <p:nvPr>
            <p:ph type="title"/>
          </p:nvPr>
        </p:nvSpPr>
        <p:spPr>
          <a:xfrm>
            <a:off x="2209800" y="152400"/>
            <a:ext cx="1143000" cy="8382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Финиш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228600" y="381000"/>
            <a:ext cx="1371600" cy="8382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Старт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" name="Picture 2" descr="C:\Users\1\Downloads\opera autoupdate\6-65658_sensational-idea-questions-clipart-smart-ideas-question-red-question-mark-p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590800"/>
            <a:ext cx="457200" cy="304800"/>
          </a:xfrm>
          <a:prstGeom prst="rect">
            <a:avLst/>
          </a:prstGeom>
          <a:noFill/>
        </p:spPr>
      </p:pic>
      <p:pic>
        <p:nvPicPr>
          <p:cNvPr id="103" name="Picture 2" descr="C:\Users\1\Downloads\opera autoupdate\6-65658_sensational-idea-questions-clipart-smart-ideas-question-red-question-mark-p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5867400"/>
            <a:ext cx="457200" cy="304800"/>
          </a:xfrm>
          <a:prstGeom prst="rect">
            <a:avLst/>
          </a:prstGeom>
          <a:noFill/>
        </p:spPr>
      </p:pic>
      <p:pic>
        <p:nvPicPr>
          <p:cNvPr id="104" name="Picture 2" descr="C:\Users\1\Downloads\opera autoupdate\6-65658_sensational-idea-questions-clipart-smart-ideas-question-red-question-mark-p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5800" y="4572000"/>
            <a:ext cx="457200" cy="304800"/>
          </a:xfrm>
          <a:prstGeom prst="rect">
            <a:avLst/>
          </a:prstGeom>
          <a:noFill/>
        </p:spPr>
      </p:pic>
      <p:pic>
        <p:nvPicPr>
          <p:cNvPr id="105" name="Picture 2" descr="C:\Users\1\Downloads\opera autoupdate\6-65658_sensational-idea-questions-clipart-smart-ideas-question-red-question-mark-p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209800"/>
            <a:ext cx="457200" cy="304800"/>
          </a:xfrm>
          <a:prstGeom prst="rect">
            <a:avLst/>
          </a:prstGeom>
          <a:noFill/>
        </p:spPr>
      </p:pic>
      <p:pic>
        <p:nvPicPr>
          <p:cNvPr id="106" name="Picture 4" descr="C:\Users\1\Downloads\opera autoupdate\eb6d62ds-19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4495800"/>
            <a:ext cx="1447800" cy="1143000"/>
          </a:xfrm>
          <a:prstGeom prst="rect">
            <a:avLst/>
          </a:prstGeom>
          <a:noFill/>
        </p:spPr>
      </p:pic>
      <p:pic>
        <p:nvPicPr>
          <p:cNvPr id="107" name="Picture 2" descr="C:\Users\1\Downloads\opera autoupdate\6-65658_sensational-idea-questions-clipart-smart-ideas-question-red-question-mark-p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038600"/>
            <a:ext cx="457200" cy="304800"/>
          </a:xfrm>
          <a:prstGeom prst="rect">
            <a:avLst/>
          </a:prstGeom>
          <a:noFill/>
        </p:spPr>
      </p:pic>
      <p:cxnSp>
        <p:nvCxnSpPr>
          <p:cNvPr id="114" name="Скругленная соединительная линия 113"/>
          <p:cNvCxnSpPr/>
          <p:nvPr/>
        </p:nvCxnSpPr>
        <p:spPr>
          <a:xfrm rot="5400000">
            <a:off x="2324100" y="4610100"/>
            <a:ext cx="1524000" cy="5334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Скругленная соединительная линия 117"/>
          <p:cNvCxnSpPr/>
          <p:nvPr/>
        </p:nvCxnSpPr>
        <p:spPr>
          <a:xfrm rot="16200000" flipH="1">
            <a:off x="1447800" y="5257800"/>
            <a:ext cx="838200" cy="2286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Скругленная соединительная линия 119"/>
          <p:cNvCxnSpPr>
            <a:endCxn id="35" idx="6"/>
          </p:cNvCxnSpPr>
          <p:nvPr/>
        </p:nvCxnSpPr>
        <p:spPr>
          <a:xfrm rot="10800000" flipV="1">
            <a:off x="6629400" y="1676400"/>
            <a:ext cx="1371600" cy="381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61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057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 descr="C:\Users\1\Downloads\opera autoupdate\cDhHTC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362200"/>
            <a:ext cx="41148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ownloads\opera autoupdate\пенза\GH1elr50s1JAkFsrJRD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ownloads\opera autoupdate\пенза\Reserve-Tarkhan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Downloads\opera autoupdate\1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6477000" cy="3992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ownloads\opera autoupdate\1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229600" cy="61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057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Users\1\Downloads\opera autoupdate\penzenskaya_coa_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438400"/>
            <a:ext cx="34290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Финиш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53</cp:revision>
  <dcterms:created xsi:type="dcterms:W3CDTF">2021-01-29T04:56:30Z</dcterms:created>
  <dcterms:modified xsi:type="dcterms:W3CDTF">2021-03-08T14:12:03Z</dcterms:modified>
</cp:coreProperties>
</file>