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notesMasterIdLst>
    <p:notesMasterId r:id="rId22"/>
  </p:notesMasterIdLst>
  <p:sldIdLst>
    <p:sldId id="256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FF"/>
    <a:srgbClr val="006600"/>
    <a:srgbClr val="FFCCFF"/>
    <a:srgbClr val="FFFF00"/>
    <a:srgbClr val="00CC00"/>
    <a:srgbClr val="FF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65F41A3-796F-4AB3-A8FB-631F8BD22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0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FCAFE-23C0-4A1B-8F05-CD8D61B90E4B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58432-E01E-4934-8A26-BB7722325D39}" type="slidenum">
              <a:rPr lang="ru-RU"/>
              <a:pPr/>
              <a:t>8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360A-0A7E-46A7-A4EA-566DFE3D0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BEA29-53B7-4856-AEBD-18312EDD6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AC8B-9592-452B-B689-2219139DB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165AB4-87BF-4470-A0D7-935646B7C29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D113-56A2-4F33-BFE9-92011D6BE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4174-BE6D-42B3-BDBA-A662F9DF02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C14E-CDA5-4112-9E2D-D5B2FB3CD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8A98F-425D-4F6A-B2A9-39C6542E9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CD9D5-54B1-4B02-AD9E-FEE76C0CE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B770-DC90-4F03-87AA-CD98E5689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FC83-A962-4FC8-BA47-BBDDC39D8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538B3-429B-4D3D-B7D3-89C18984CC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425B-EFA7-4A7B-80DA-68557DB772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E61F-BA8D-4EC4-B427-952CBBA81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88823-1252-4A68-9395-A763126D4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5091FA-34F6-4439-B5DB-B187C9645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4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973D-CFCE-4101-8A47-D9D1844EA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86B81-A926-46B9-B3F2-8D9146E18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195C3-EF50-45C6-B0F7-8FA30526A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2979A-ED29-4D0C-983B-D50687051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CBAE-4D0E-4BF9-A591-2FF650E1D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E86C-A9FE-4CC2-9AFD-1710F0046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B63C-F246-48DF-83CB-531863FF28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D6A7-9187-40B1-8014-056B74BB5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365D4-8266-4CA1-BC0E-AE6FD2CF6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EDE25-E756-4768-82BD-63D30BE81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91E73-1D36-4571-A666-713D865006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B5F8-5312-43C2-A45E-88EBA34DC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08890-CD09-4218-8E85-3CD252889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85FA-26B8-4E11-98D4-30623672E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2AA3-6C96-4C5B-8523-ED9C0C989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10B6B-52DB-41BE-B078-0100BE335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86D47-90FF-4D6C-AD85-627DDF2A5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E38F63-21AD-4DBF-9AD3-21E04C49E5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6B88138-BD06-4687-A3E2-D50F43AF3CB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05A8F1C-80F1-46A3-B339-1A8F7E20B41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8;&#1088;&#1091;&#1073;&#1072;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1;&#1072;&#1088;&#1072;&#1073;&#1072;&#1085;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1;&#1086;&#1078;&#1082;&#1080;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3;&#1080;&#1090;&#1072;&#1088;&#1072;.mp3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7;&#1082;&#1088;&#1080;&#1087;&#1082;&#1072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&#1060;&#1086;&#1088;&#1090;&#1077;&#1087;&#1100;&#1103;&#1085;&#1086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3;&#1072;&#1088;&#1084;&#1086;&#1085;&#1100;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1;&#1072;&#1083;&#1072;&#1083;&#1072;&#1081;&#1082;&#1072;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32656"/>
            <a:ext cx="7772400" cy="4943492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Презентация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«Загадки из нотной </a:t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тетрадки»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99FF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Блестящая и медная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Так здорово дудит –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Что наша кошка бедная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Под тумбочкой сидит.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s340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7315200" cy="6858000"/>
          </a:xfrm>
          <a:noFill/>
          <a:ln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l"/>
            <a:r>
              <a:rPr lang="ru-RU" sz="6000">
                <a:solidFill>
                  <a:srgbClr val="00CC00"/>
                </a:solidFill>
                <a:latin typeface="Monotype Corsiva" pitchFamily="66" charset="0"/>
              </a:rPr>
              <a:t>Труба</a:t>
            </a:r>
          </a:p>
        </p:txBody>
      </p:sp>
      <p:pic>
        <p:nvPicPr>
          <p:cNvPr id="20484" name="Труб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00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  <p:bldLst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767600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Когда играю я на нём,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Когда я репетирую –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С испугом думает весь дом,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Что крышу ремонтирую.</a:t>
            </a: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s3405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7162800" cy="6437313"/>
          </a:xfrm>
          <a:noFill/>
          <a:ln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6000">
                <a:solidFill>
                  <a:srgbClr val="FF9900"/>
                </a:solidFill>
                <a:latin typeface="Monotype Corsiva" pitchFamily="66" charset="0"/>
              </a:rPr>
              <a:t>Барабан</a:t>
            </a:r>
          </a:p>
        </p:txBody>
      </p:sp>
      <p:pic>
        <p:nvPicPr>
          <p:cNvPr id="22532" name="Бараба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00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  <p:bldLst>
      <p:bldP spid="22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99"/>
            </a:gs>
            <a:gs pos="100000">
              <a:srgbClr val="4776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Деревянные подружки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Звонко бьются друг об дружку.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Расписные, как матрёшки.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Угадали? Это…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FF9900"/>
                </a:solidFill>
                <a:latin typeface="Monotype Corsiva" pitchFamily="66" charset="0"/>
              </a:rPr>
              <a:t>Ложки</a:t>
            </a:r>
          </a:p>
        </p:txBody>
      </p:sp>
      <p:pic>
        <p:nvPicPr>
          <p:cNvPr id="24579" name="Picture 3" descr="Scanned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 rot="2447294">
            <a:off x="2590800" y="914400"/>
            <a:ext cx="4314825" cy="4949825"/>
          </a:xfrm>
          <a:noFill/>
          <a:ln/>
        </p:spPr>
      </p:pic>
      <p:pic>
        <p:nvPicPr>
          <p:cNvPr id="24580" name="Лож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384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Она у папы шестиструнная,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Её настройка – дело трудное.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И, чтобы папу не расстраивать,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Её нам лучше не настраивать.</a:t>
            </a: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006600"/>
                </a:solidFill>
                <a:latin typeface="Monotype Corsiva" pitchFamily="66" charset="0"/>
              </a:rPr>
              <a:t>Гитара</a:t>
            </a:r>
          </a:p>
        </p:txBody>
      </p:sp>
      <p:pic>
        <p:nvPicPr>
          <p:cNvPr id="26627" name="Picture 3" descr="os341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81554">
            <a:off x="2895600" y="685800"/>
            <a:ext cx="5310188" cy="5334000"/>
          </a:xfrm>
          <a:noFill/>
          <a:ln/>
        </p:spPr>
      </p:pic>
      <p:pic>
        <p:nvPicPr>
          <p:cNvPr id="26628" name="Гитар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3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00042"/>
            <a:ext cx="8686800" cy="6000792"/>
          </a:xfrm>
        </p:spPr>
        <p:txBody>
          <a:bodyPr/>
          <a:lstStyle/>
          <a:p>
            <a:pPr algn="ctr">
              <a:buNone/>
            </a:pPr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8800" b="1" i="1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i="1" dirty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ctr">
              <a:buNone/>
            </a:pPr>
            <a:r>
              <a:rPr lang="ru-RU" sz="2800" b="1" i="1" dirty="0" err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Концова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О.П.</a:t>
            </a:r>
            <a:endParaRPr lang="ru-RU" sz="2800" b="1" i="1" dirty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0000FF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>
                <a:solidFill>
                  <a:srgbClr val="00FF00"/>
                </a:solidFill>
                <a:latin typeface="Monotype Corsiva" pitchFamily="66" charset="0"/>
              </a:rPr>
              <a:t>Смычок на ней пиликает,</a:t>
            </a:r>
          </a:p>
          <a:p>
            <a:pPr algn="ctr">
              <a:buFontTx/>
              <a:buNone/>
            </a:pPr>
            <a:r>
              <a:rPr lang="ru-RU" sz="7200">
                <a:solidFill>
                  <a:srgbClr val="00FF00"/>
                </a:solidFill>
                <a:latin typeface="Monotype Corsiva" pitchFamily="66" charset="0"/>
              </a:rPr>
              <a:t>Как воробей чирикает.</a:t>
            </a:r>
          </a:p>
        </p:txBody>
      </p:sp>
    </p:spTree>
  </p:cSld>
  <p:clrMapOvr>
    <a:masterClrMapping/>
  </p:clrMapOvr>
  <p:transition spd="slow" advClick="0" advTm="10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3409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0"/>
            <a:ext cx="6081713" cy="6629400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l"/>
            <a:r>
              <a:rPr lang="ru-RU" sz="6600">
                <a:solidFill>
                  <a:srgbClr val="FF0000"/>
                </a:solidFill>
                <a:latin typeface="Monotype Corsiva" pitchFamily="66" charset="0"/>
              </a:rPr>
              <a:t>Скрипка</a:t>
            </a:r>
          </a:p>
        </p:txBody>
      </p:sp>
      <p:pic>
        <p:nvPicPr>
          <p:cNvPr id="11268" name="Скрип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0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00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Оно большое, как комод,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Под крышкой музыка живёт.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А маленькие дамы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На нём играют гаммы.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3408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990600"/>
            <a:ext cx="5715000" cy="5715000"/>
          </a:xfrm>
          <a:noFill/>
          <a:ln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Пианино</a:t>
            </a:r>
          </a:p>
        </p:txBody>
      </p:sp>
      <p:pic>
        <p:nvPicPr>
          <p:cNvPr id="13316" name="Фортепьян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01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По бокам коробочки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Костяные кнопочки.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Растянул её меха   -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Стал похож на жениха.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44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0"/>
            <a:ext cx="7239000" cy="6477000"/>
          </a:xfrm>
          <a:noFill/>
          <a:ln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153400" cy="1143000"/>
          </a:xfrm>
        </p:spPr>
        <p:txBody>
          <a:bodyPr/>
          <a:lstStyle/>
          <a:p>
            <a:pPr algn="l"/>
            <a:r>
              <a:rPr lang="ru-RU" sz="6000">
                <a:solidFill>
                  <a:srgbClr val="A50021"/>
                </a:solidFill>
                <a:latin typeface="Monotype Corsiva" pitchFamily="66" charset="0"/>
              </a:rPr>
              <a:t>Гармонь</a:t>
            </a:r>
          </a:p>
        </p:txBody>
      </p:sp>
      <p:pic>
        <p:nvPicPr>
          <p:cNvPr id="15364" name="Гармон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75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3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51875" cy="6019800"/>
          </a:xfrm>
        </p:spPr>
        <p:txBody>
          <a:bodyPr/>
          <a:lstStyle/>
          <a:p>
            <a:pPr algn="ctr">
              <a:buFontTx/>
              <a:buNone/>
            </a:pPr>
            <a:endParaRPr lang="en-US" sz="6600">
              <a:solidFill>
                <a:srgbClr val="FFFF66"/>
              </a:solidFill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Заиграли три струны</a:t>
            </a:r>
          </a:p>
          <a:p>
            <a:pPr algn="ctr">
              <a:buFontTx/>
              <a:buNone/>
            </a:pPr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На четыре стороны.</a:t>
            </a:r>
          </a:p>
        </p:txBody>
      </p:sp>
    </p:spTree>
  </p:cSld>
  <p:clrMapOvr>
    <a:masterClrMapping/>
  </p:clrMapOvr>
  <p:transition spd="slow" advClick="0" advTm="10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Балалайка</a:t>
            </a:r>
          </a:p>
        </p:txBody>
      </p:sp>
      <p:pic>
        <p:nvPicPr>
          <p:cNvPr id="18435" name="Picture 3" descr="Scanned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42000"/>
          </a:blip>
          <a:srcRect/>
          <a:stretch>
            <a:fillRect/>
          </a:stretch>
        </p:blipFill>
        <p:spPr>
          <a:xfrm rot="20118795">
            <a:off x="1435100" y="1227138"/>
            <a:ext cx="6477000" cy="4046537"/>
          </a:xfrm>
          <a:noFill/>
          <a:ln/>
        </p:spPr>
      </p:pic>
      <p:pic>
        <p:nvPicPr>
          <p:cNvPr id="18436" name="Балалай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36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кеан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Клен 2">
    <a:dk1>
      <a:srgbClr val="EA9306"/>
    </a:dk1>
    <a:lt1>
      <a:srgbClr val="FFFFFF"/>
    </a:lt1>
    <a:dk2>
      <a:srgbClr val="FAC120"/>
    </a:dk2>
    <a:lt2>
      <a:srgbClr val="FFFDD1"/>
    </a:lt2>
    <a:accent1>
      <a:srgbClr val="CC6600"/>
    </a:accent1>
    <a:accent2>
      <a:srgbClr val="FF9933"/>
    </a:accent2>
    <a:accent3>
      <a:srgbClr val="FCDDAB"/>
    </a:accent3>
    <a:accent4>
      <a:srgbClr val="DADADA"/>
    </a:accent4>
    <a:accent5>
      <a:srgbClr val="E2B8AA"/>
    </a:accent5>
    <a:accent6>
      <a:srgbClr val="E78A2D"/>
    </a:accent6>
    <a:hlink>
      <a:srgbClr val="A50021"/>
    </a:hlink>
    <a:folHlink>
      <a:srgbClr val="66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148</Words>
  <Application>Microsoft Office PowerPoint</Application>
  <PresentationFormat>Экран (4:3)</PresentationFormat>
  <Paragraphs>47</Paragraphs>
  <Slides>18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Оформление по умолчанию</vt:lpstr>
      <vt:lpstr>Океан</vt:lpstr>
      <vt:lpstr>Клен</vt:lpstr>
      <vt:lpstr>Презентация «Загадки из нотной  тетрадки»</vt:lpstr>
      <vt:lpstr>Презентация PowerPoint</vt:lpstr>
      <vt:lpstr>Скрипка</vt:lpstr>
      <vt:lpstr>Презентация PowerPoint</vt:lpstr>
      <vt:lpstr>Пианино</vt:lpstr>
      <vt:lpstr>Презентация PowerPoint</vt:lpstr>
      <vt:lpstr>Гармонь</vt:lpstr>
      <vt:lpstr>Презентация PowerPoint</vt:lpstr>
      <vt:lpstr>Балалайка</vt:lpstr>
      <vt:lpstr>Презентация PowerPoint</vt:lpstr>
      <vt:lpstr>Труба</vt:lpstr>
      <vt:lpstr>Презентация PowerPoint</vt:lpstr>
      <vt:lpstr>Барабан</vt:lpstr>
      <vt:lpstr>Презентация PowerPoint</vt:lpstr>
      <vt:lpstr>Ложки</vt:lpstr>
      <vt:lpstr>Презентация PowerPoint</vt:lpstr>
      <vt:lpstr>Гитара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24</cp:revision>
  <dcterms:created xsi:type="dcterms:W3CDTF">2008-12-16T12:41:19Z</dcterms:created>
  <dcterms:modified xsi:type="dcterms:W3CDTF">2015-01-12T13:52:07Z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