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5" r:id="rId9"/>
    <p:sldId id="266" r:id="rId10"/>
    <p:sldId id="267" r:id="rId11"/>
    <p:sldId id="270" r:id="rId12"/>
    <p:sldId id="268" r:id="rId13"/>
    <p:sldId id="271" r:id="rId14"/>
    <p:sldId id="273" r:id="rId15"/>
    <p:sldId id="275" r:id="rId16"/>
    <p:sldId id="272" r:id="rId17"/>
    <p:sldId id="274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1" r:id="rId27"/>
    <p:sldId id="28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C0A5-DF4B-4BFE-B665-EE5819F26261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ADF5-705B-44AB-9C87-67072DE7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7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C0A5-DF4B-4BFE-B665-EE5819F26261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ADF5-705B-44AB-9C87-67072DE7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8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C0A5-DF4B-4BFE-B665-EE5819F26261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ADF5-705B-44AB-9C87-67072DE7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C0A5-DF4B-4BFE-B665-EE5819F26261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ADF5-705B-44AB-9C87-67072DE7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0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C0A5-DF4B-4BFE-B665-EE5819F26261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ADF5-705B-44AB-9C87-67072DE7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0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C0A5-DF4B-4BFE-B665-EE5819F26261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ADF5-705B-44AB-9C87-67072DE7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8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C0A5-DF4B-4BFE-B665-EE5819F26261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ADF5-705B-44AB-9C87-67072DE7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0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C0A5-DF4B-4BFE-B665-EE5819F26261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ADF5-705B-44AB-9C87-67072DE7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1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C0A5-DF4B-4BFE-B665-EE5819F26261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ADF5-705B-44AB-9C87-67072DE7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C0A5-DF4B-4BFE-B665-EE5819F26261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ADF5-705B-44AB-9C87-67072DE7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2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C0A5-DF4B-4BFE-B665-EE5819F26261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ADF5-705B-44AB-9C87-67072DE7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4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C0A5-DF4B-4BFE-B665-EE5819F26261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AADF5-705B-44AB-9C87-67072DE7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4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8" Target="../media/image40.jpeg" Type="http://schemas.openxmlformats.org/officeDocument/2006/relationships/image"/><Relationship Id="rId3" Target="../media/image35.jpeg" Type="http://schemas.openxmlformats.org/officeDocument/2006/relationships/image"/><Relationship Id="rId7" Target="../media/image39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8.jpeg" Type="http://schemas.openxmlformats.org/officeDocument/2006/relationships/image"/><Relationship Id="rId5" Target="../media/image37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7" Target="../media/image56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5.jpeg" Type="http://schemas.openxmlformats.org/officeDocument/2006/relationships/image"/><Relationship Id="rId5" Target="../media/image54.jpeg" Type="http://schemas.openxmlformats.org/officeDocument/2006/relationships/image"/><Relationship Id="rId4" Target="../media/image53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3" Target="../media/image62.jpeg" Type="http://schemas.openxmlformats.org/officeDocument/2006/relationships/image"/><Relationship Id="rId2" Target="../media/image6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5.png" Type="http://schemas.openxmlformats.org/officeDocument/2006/relationships/image"/><Relationship Id="rId5" Target="../media/image64.jpeg" Type="http://schemas.openxmlformats.org/officeDocument/2006/relationships/image"/><Relationship Id="rId4" Target="../media/image63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2" Target="../media/image6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68.jpeg" Type="http://schemas.openxmlformats.org/officeDocument/2006/relationships/image"/><Relationship Id="rId2" Target="../media/image6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9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2" Target="../media/image7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8" Target="../media/image12.jpeg" Type="http://schemas.openxmlformats.org/officeDocument/2006/relationships/image"/><Relationship Id="rId3" Target="../media/image7.jpeg" Type="http://schemas.openxmlformats.org/officeDocument/2006/relationships/image"/><Relationship Id="rId7" Target="../media/image11.jpeg" Type="http://schemas.openxmlformats.org/officeDocument/2006/relationships/image"/><Relationship Id="rId2" Target="../media/image6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.jpeg" Type="http://schemas.openxmlformats.org/officeDocument/2006/relationships/image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7" Target="../media/image18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7.jpeg" Type="http://schemas.openxmlformats.org/officeDocument/2006/relationships/image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8" Target="../media/image27.jpeg" Type="http://schemas.openxmlformats.org/officeDocument/2006/relationships/image"/><Relationship Id="rId3" Target="../media/image22.jpeg" Type="http://schemas.openxmlformats.org/officeDocument/2006/relationships/image"/><Relationship Id="rId7" Target="../media/image26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5.jpeg" Type="http://schemas.openxmlformats.org/officeDocument/2006/relationships/image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9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0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7196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-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«Животные Ханты-Мансийского автономного округа Югры»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85648"/>
            <a:ext cx="9144000" cy="672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Интересные и познавательные задания для развития представлений о животных Ханты-Мансийского автономного округа Югры, детям среднего дошкольного возраста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14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900" y="433364"/>
            <a:ext cx="114187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из этих птиц ты встречал на участке детского сада, во дворе или лесах на территории ХМАО-Югра?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какое время года ты их видел?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66" t="57138" r="2782" b="2068"/>
          <a:stretch/>
        </p:blipFill>
        <p:spPr>
          <a:xfrm>
            <a:off x="313900" y="2593075"/>
            <a:ext cx="5642486" cy="3494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8" t="-617" b="51923"/>
          <a:stretch/>
        </p:blipFill>
        <p:spPr>
          <a:xfrm>
            <a:off x="6096000" y="2552131"/>
            <a:ext cx="5636684" cy="35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2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866" y="0"/>
            <a:ext cx="10985310" cy="7369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и обведи перелётных птиц ХМАО-Югра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doc4web.ru/uploads/files/40/39266/hello_html_m4a6b75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4697" r="5506" b="3475"/>
          <a:stretch/>
        </p:blipFill>
        <p:spPr bwMode="auto">
          <a:xfrm>
            <a:off x="1537648" y="696036"/>
            <a:ext cx="9116704" cy="59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5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6" y="191069"/>
            <a:ext cx="11341290" cy="84616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Что делают ребята? Зачем они это делают? Чем можно кормить  птиц?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Зачеркни то, чем нельзя кормить птиц.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760" y="1037230"/>
            <a:ext cx="7037838" cy="50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316" t="26387" r="9159" b="4823"/>
          <a:stretch/>
        </p:blipFill>
        <p:spPr>
          <a:xfrm>
            <a:off x="283079" y="857230"/>
            <a:ext cx="231275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526" r="13145"/>
          <a:stretch/>
        </p:blipFill>
        <p:spPr>
          <a:xfrm>
            <a:off x="283078" y="2837445"/>
            <a:ext cx="2312749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1250" y="4817660"/>
            <a:ext cx="1797784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622" t="19939" r="16491" b="449"/>
          <a:stretch/>
        </p:blipFill>
        <p:spPr>
          <a:xfrm>
            <a:off x="9843756" y="1112239"/>
            <a:ext cx="1965278" cy="14330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79" y="4817660"/>
            <a:ext cx="2312749" cy="17544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1387" y="2775076"/>
            <a:ext cx="20478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7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97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Постарайся запомнить -никогда не оставляй кормушку пустой!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5" t="13394" r="2621" b="2584"/>
          <a:stretch/>
        </p:blipFill>
        <p:spPr>
          <a:xfrm>
            <a:off x="1778606" y="1009935"/>
            <a:ext cx="863478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365126"/>
            <a:ext cx="11012606" cy="4673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Перелётные птицы перемещаются стаями?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называются виды стаи ты знаешь?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08" b="4592"/>
          <a:stretch/>
        </p:blipFill>
        <p:spPr>
          <a:xfrm>
            <a:off x="1635668" y="832513"/>
            <a:ext cx="9126125" cy="57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37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95534"/>
            <a:ext cx="11491414" cy="40943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Сможешь ли ты составить рассказать о любой птице?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-4352"/>
          <a:stretch/>
        </p:blipFill>
        <p:spPr>
          <a:xfrm>
            <a:off x="2018329" y="504967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0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птиц ты сможешь здесь найти? Назови.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93" t="5405" r="3880" b="8342"/>
          <a:stretch/>
        </p:blipFill>
        <p:spPr>
          <a:xfrm>
            <a:off x="665567" y="1023582"/>
            <a:ext cx="11133821" cy="53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это, назови одним словом.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ты видел на территории сада, в лесах ХМАО-Югры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5138" y="952169"/>
            <a:ext cx="578172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12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279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Кто это? Раскрась и назови части тела.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94" y="1321522"/>
            <a:ext cx="4860000" cy="54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035" y="777922"/>
            <a:ext cx="66579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5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212" y="365126"/>
            <a:ext cx="10515600" cy="49468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Посчитай, сколько насекомых и запиши ответ. Не забудь раскрасить.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98" t="7466" r="11016" b="59021"/>
          <a:stretch/>
        </p:blipFill>
        <p:spPr>
          <a:xfrm>
            <a:off x="6328012" y="859810"/>
            <a:ext cx="5036024" cy="3016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506" t="35702" r="1288" b="9890"/>
          <a:stretch/>
        </p:blipFill>
        <p:spPr>
          <a:xfrm>
            <a:off x="259307" y="859810"/>
            <a:ext cx="5672330" cy="45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1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округ в котором ты живешь?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91" y="1690688"/>
            <a:ext cx="645194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61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 насекомых по дорожкам. Следи за тем, чтобы их пути не пересекали края дорожек.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24" t="9213" r="3162" b="5364"/>
          <a:stretch/>
        </p:blipFill>
        <p:spPr>
          <a:xfrm>
            <a:off x="2129050" y="1351128"/>
            <a:ext cx="844534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21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17" y="387071"/>
            <a:ext cx="10515600" cy="4127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перепутал художник?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насекомые здесь спрятались?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2932" r="47685"/>
          <a:stretch/>
        </p:blipFill>
        <p:spPr>
          <a:xfrm>
            <a:off x="249473" y="2347415"/>
            <a:ext cx="2261715" cy="3788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0687"/>
          <a:stretch/>
        </p:blipFill>
        <p:spPr>
          <a:xfrm>
            <a:off x="2511188" y="2808974"/>
            <a:ext cx="2369589" cy="36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419" y="1160060"/>
            <a:ext cx="2366023" cy="17725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3837" b="17948"/>
          <a:stretch/>
        </p:blipFill>
        <p:spPr>
          <a:xfrm rot="8367462" flipV="1">
            <a:off x="8200907" y="1304842"/>
            <a:ext cx="1725820" cy="2543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44168" r="6300" b="1"/>
          <a:stretch/>
        </p:blipFill>
        <p:spPr>
          <a:xfrm rot="4531165">
            <a:off x="4948757" y="4266276"/>
            <a:ext cx="3212333" cy="1528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t="41967" b="895"/>
          <a:stretch/>
        </p:blipFill>
        <p:spPr>
          <a:xfrm rot="15334435">
            <a:off x="6778261" y="4622374"/>
            <a:ext cx="1990725" cy="81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14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9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Что перепутал художник?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57" y="1552671"/>
            <a:ext cx="5718963" cy="50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52671"/>
            <a:ext cx="591078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81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83" y="1"/>
            <a:ext cx="10515600" cy="8052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отличия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1312"/>
          <a:stretch/>
        </p:blipFill>
        <p:spPr>
          <a:xfrm>
            <a:off x="273779" y="805219"/>
            <a:ext cx="601140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50235"/>
          <a:stretch/>
        </p:blipFill>
        <p:spPr>
          <a:xfrm>
            <a:off x="6184103" y="2715903"/>
            <a:ext cx="587637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77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0126"/>
            <a:ext cx="10515600" cy="6141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сосчитать и записать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5" t="9482" r="1673" b="1442"/>
          <a:stretch/>
        </p:blipFill>
        <p:spPr>
          <a:xfrm>
            <a:off x="4055155" y="970820"/>
            <a:ext cx="4081690" cy="50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-271" r="81539" b="84842"/>
          <a:stretch/>
        </p:blipFill>
        <p:spPr>
          <a:xfrm>
            <a:off x="319863" y="1641875"/>
            <a:ext cx="723054" cy="777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75822"/>
          <a:stretch/>
        </p:blipFill>
        <p:spPr>
          <a:xfrm>
            <a:off x="319863" y="4430379"/>
            <a:ext cx="719390" cy="801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b="66357"/>
          <a:stretch/>
        </p:blipFill>
        <p:spPr>
          <a:xfrm>
            <a:off x="319863" y="3066251"/>
            <a:ext cx="719390" cy="84913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501254" y="1641875"/>
            <a:ext cx="1241946" cy="77792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5350" y="3066251"/>
            <a:ext cx="1255885" cy="8491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315" y="4430380"/>
            <a:ext cx="1255885" cy="8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44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5" y="365125"/>
            <a:ext cx="11368585" cy="54927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ребят выловит рыбку? Каких рыб обитающих в водоёмах ХМАО ты знаешь?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2" t="2183" r="4219" b="1272"/>
          <a:stretch/>
        </p:blipFill>
        <p:spPr>
          <a:xfrm>
            <a:off x="4258102" y="1050878"/>
            <a:ext cx="4039738" cy="521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03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57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перепутали животные?    Кто где живёт?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11" r="54005" b="62011"/>
          <a:stretch/>
        </p:blipFill>
        <p:spPr>
          <a:xfrm>
            <a:off x="58653" y="3137350"/>
            <a:ext cx="3957186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311" t="37379" r="54000" b="33872"/>
          <a:stretch/>
        </p:blipFill>
        <p:spPr>
          <a:xfrm>
            <a:off x="4049682" y="1030010"/>
            <a:ext cx="4092635" cy="3474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49870"/>
          <a:stretch/>
        </p:blipFill>
        <p:spPr>
          <a:xfrm>
            <a:off x="8108474" y="3022583"/>
            <a:ext cx="402487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028700"/>
            <a:ext cx="73342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6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24" y="204717"/>
            <a:ext cx="11436824" cy="84616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животных ХМАО- ЮГРЫ здесь изображен?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1.Назови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2.Соедини название с картинкой.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1146412"/>
            <a:ext cx="11313994" cy="5030551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медведь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Западносибирский Бобр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Амурский тигр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138" t="30353" r="9887" b="11539"/>
          <a:stretch/>
        </p:blipFill>
        <p:spPr>
          <a:xfrm>
            <a:off x="8047788" y="1467134"/>
            <a:ext cx="3630304" cy="1665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77" y="3513848"/>
            <a:ext cx="2027757" cy="2926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8210" t="4670" r="18343" b="5999"/>
          <a:stretch/>
        </p:blipFill>
        <p:spPr>
          <a:xfrm>
            <a:off x="3548418" y="4147358"/>
            <a:ext cx="2169994" cy="2292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779" y="3452883"/>
            <a:ext cx="504723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92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из представленных животных  не обитает в ХМАО-Югре?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2" y="928047"/>
            <a:ext cx="3787730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024" t="15962" r="21829" b="15857"/>
          <a:stretch/>
        </p:blipFill>
        <p:spPr>
          <a:xfrm>
            <a:off x="7965369" y="928046"/>
            <a:ext cx="3388431" cy="2520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356"/>
          <a:stretch/>
        </p:blipFill>
        <p:spPr>
          <a:xfrm>
            <a:off x="8024884" y="3792607"/>
            <a:ext cx="3425400" cy="2686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832" y="3801849"/>
            <a:ext cx="2458537" cy="2686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1353" t="5347" r="55453" b="8405"/>
          <a:stretch/>
        </p:blipFill>
        <p:spPr>
          <a:xfrm>
            <a:off x="684732" y="3792607"/>
            <a:ext cx="2538484" cy="2686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8197" t="7802" r="7416" b="19696"/>
          <a:stretch/>
        </p:blipFill>
        <p:spPr>
          <a:xfrm>
            <a:off x="4661691" y="928047"/>
            <a:ext cx="2868618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r="55672"/>
          <a:stretch/>
        </p:blipFill>
        <p:spPr>
          <a:xfrm>
            <a:off x="3282732" y="3524874"/>
            <a:ext cx="191706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18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Отгадаешь все загадки. И узнаешь животных ХМАО -Югры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736980"/>
            <a:ext cx="11313994" cy="5584191"/>
          </a:xfrm>
        </p:spPr>
        <p:txBody>
          <a:bodyPr>
            <a:norm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Хожу в пушистой шубе, живу в густом лесу.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дупле на старом дубе орешки я грызу.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Белка)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Хитрая плутовка, рыжая головка, хвост пушистый - краса! А зовут её... 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(Лиса)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лесной просыпается весной, 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зимой под вьюжный вой 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Спит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избушке снеговой. ( Медведь)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Длинное ухо, комочек пуха,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 ловко, любит морковку.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(Заяц)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овчарку он похож. 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ни зуб – то острый нож! 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бежит, оскалив пасть, 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овцу готов напасть.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(Волк)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ветви у него рога!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благородный. Он пятнистый.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Обходит сочные луга,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жару идёт же в лес тенистый.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(Олень)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945" y="736980"/>
            <a:ext cx="2353260" cy="1566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655" y="2447996"/>
            <a:ext cx="2389839" cy="1792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7663" t="9848" r="11859" b="3700"/>
          <a:stretch/>
        </p:blipFill>
        <p:spPr>
          <a:xfrm>
            <a:off x="9239945" y="4521171"/>
            <a:ext cx="2401595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276" t="-4549" r="-3780" b="4549"/>
          <a:stretch/>
        </p:blipFill>
        <p:spPr>
          <a:xfrm>
            <a:off x="6786496" y="2447996"/>
            <a:ext cx="2435159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289" y="4521171"/>
            <a:ext cx="2698587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220" y="3273171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2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6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рассмотри и запомни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898" y="859810"/>
            <a:ext cx="785420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3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009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скажи, где чей след?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0937" y="805218"/>
            <a:ext cx="8093124" cy="53717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21" t="4722" r="1684" b="9348"/>
          <a:stretch/>
        </p:blipFill>
        <p:spPr>
          <a:xfrm>
            <a:off x="2115402" y="805218"/>
            <a:ext cx="832235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2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ты видишь на картинках? Можешь назвать?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Как называется праздник народов ХМАО?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52" t="3572" r="24426" b="6201"/>
          <a:stretch/>
        </p:blipFill>
        <p:spPr>
          <a:xfrm>
            <a:off x="7214468" y="3783805"/>
            <a:ext cx="2095323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468" t="17579" r="7323" b="13101"/>
          <a:stretch/>
        </p:blipFill>
        <p:spPr>
          <a:xfrm>
            <a:off x="47838" y="3811423"/>
            <a:ext cx="4926842" cy="2852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8049" r="24301" b="5425"/>
          <a:stretch/>
        </p:blipFill>
        <p:spPr>
          <a:xfrm>
            <a:off x="9307240" y="792982"/>
            <a:ext cx="2643705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3442" t="18855" r="24395" b="39182"/>
          <a:stretch/>
        </p:blipFill>
        <p:spPr>
          <a:xfrm>
            <a:off x="9451145" y="3783805"/>
            <a:ext cx="2509282" cy="288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5138" y="861336"/>
            <a:ext cx="2337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филина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стерха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Вороний день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дятла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гуся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Казаркин день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5223" t="22762" r="33135" b="4104"/>
          <a:stretch/>
        </p:blipFill>
        <p:spPr>
          <a:xfrm>
            <a:off x="5002775" y="3769996"/>
            <a:ext cx="2186449" cy="28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20970" t="30523" r="19030" b="14254"/>
          <a:stretch/>
        </p:blipFill>
        <p:spPr>
          <a:xfrm>
            <a:off x="2511259" y="1051849"/>
            <a:ext cx="3650596" cy="26211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6537" t="15798" r="36436"/>
          <a:stretch/>
        </p:blipFill>
        <p:spPr>
          <a:xfrm>
            <a:off x="6417847" y="1051849"/>
            <a:ext cx="2715904" cy="26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1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и перелётные птицы ХМАО.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Закрась кружочек синим возле зимующих и красным карандашом возле перелётных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67" t="26652" r="7970"/>
          <a:stretch/>
        </p:blipFill>
        <p:spPr>
          <a:xfrm>
            <a:off x="2811437" y="1458000"/>
            <a:ext cx="6144562" cy="5400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774209" y="2142699"/>
            <a:ext cx="1037228" cy="99628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34" y="4806379"/>
            <a:ext cx="1048603" cy="1012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411" y="2142699"/>
            <a:ext cx="1048603" cy="1012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999" y="4714257"/>
            <a:ext cx="1048603" cy="1012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09" y="4806379"/>
            <a:ext cx="1048603" cy="1012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411" y="2142699"/>
            <a:ext cx="1048603" cy="1012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374" y="4714257"/>
            <a:ext cx="104860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221</Words>
  <Application>Microsoft Office PowerPoint</Application>
  <PresentationFormat>Широкоэкранный</PresentationFormat>
  <Paragraphs>45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Экологический - альбом «Животные Ханты-Мансийского автономного округа Югры» </vt:lpstr>
      <vt:lpstr>Как называется округ в котором ты живешь?</vt:lpstr>
      <vt:lpstr>  Кто из животных ХМАО- ЮГРЫ здесь изображен? 1.Назови 2.Соедини название с картинкой.</vt:lpstr>
      <vt:lpstr>Какое из представленных животных  не обитает в ХМАО-Югре?</vt:lpstr>
      <vt:lpstr>Отгадаешь все загадки. И узнаешь животных ХМАО -Югры.</vt:lpstr>
      <vt:lpstr>Внимательно рассмотри и запомни</vt:lpstr>
      <vt:lpstr>А теперь скажи, где чей след?</vt:lpstr>
      <vt:lpstr>Кого ты видишь на картинках? Можешь назвать?  Как называется праздник народов ХМАО? </vt:lpstr>
      <vt:lpstr>   Зимующие и перелётные птицы ХМАО.     Закрась кружочек синим возле зимующих и красным карандашом возле перелётных</vt:lpstr>
      <vt:lpstr>Каких из этих птиц ты встречал на участке детского сада, во дворе или лесах на территории ХМАО-Югра? В какое время года ты их видел?</vt:lpstr>
      <vt:lpstr>Найди и обведи перелётных птиц ХМАО-Югра</vt:lpstr>
      <vt:lpstr> Что делают ребята? Зачем они это делают? Чем можно кормить  птиц?     Зачеркни то, чем нельзя кормить птиц.</vt:lpstr>
      <vt:lpstr>Постарайся запомнить -никогда не оставляй кормушку пустой!</vt:lpstr>
      <vt:lpstr>Перелётные птицы перемещаются стаями? А как называются виды стаи ты знаешь?</vt:lpstr>
      <vt:lpstr>Сможешь ли ты составить рассказать о любой птице? </vt:lpstr>
      <vt:lpstr>   Каких птиц ты сможешь здесь найти? Назови.</vt:lpstr>
      <vt:lpstr>Кто это, назови одним словом. Кого ты видел на территории сада, в лесах ХМАО-Югры </vt:lpstr>
      <vt:lpstr>   Кто это? Раскрась и назови части тела.</vt:lpstr>
      <vt:lpstr>Посчитай, сколько насекомых и запиши ответ. Не забудь раскрасить. </vt:lpstr>
      <vt:lpstr>Проведи насекомых по дорожкам. Следи за тем, чтобы их пути не пересекали края дорожек.</vt:lpstr>
      <vt:lpstr>Что перепутал художник? Какие насекомые здесь спрятались?</vt:lpstr>
      <vt:lpstr>            Что перепутал художник?</vt:lpstr>
      <vt:lpstr>Найди отличия</vt:lpstr>
      <vt:lpstr>Попробуй сосчитать и записать</vt:lpstr>
      <vt:lpstr>Кто из ребят выловит рыбку? Каких рыб обитающих в водоёмах ХМАО ты знаешь?</vt:lpstr>
      <vt:lpstr>  Что перепутали животные?    Кто где живёт?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Кума</dc:creator>
  <cp:lastModifiedBy>Кума</cp:lastModifiedBy>
  <cp:revision>36</cp:revision>
  <dcterms:created xsi:type="dcterms:W3CDTF">2016-06-20T04:53:13Z</dcterms:created>
  <dcterms:modified xsi:type="dcterms:W3CDTF">2016-06-20T09:53:54Z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2116514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