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961E-1FFF-4EBF-B64A-F18D05DB2470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4E07-F5B8-4BC3-B9A3-CBC5F6ACCC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961E-1FFF-4EBF-B64A-F18D05DB2470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4E07-F5B8-4BC3-B9A3-CBC5F6ACCC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961E-1FFF-4EBF-B64A-F18D05DB2470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4E07-F5B8-4BC3-B9A3-CBC5F6ACCCE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961E-1FFF-4EBF-B64A-F18D05DB2470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4E07-F5B8-4BC3-B9A3-CBC5F6ACCC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961E-1FFF-4EBF-B64A-F18D05DB2470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4E07-F5B8-4BC3-B9A3-CBC5F6ACCC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961E-1FFF-4EBF-B64A-F18D05DB2470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4E07-F5B8-4BC3-B9A3-CBC5F6ACCC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961E-1FFF-4EBF-B64A-F18D05DB2470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4E07-F5B8-4BC3-B9A3-CBC5F6ACCC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961E-1FFF-4EBF-B64A-F18D05DB2470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4E07-F5B8-4BC3-B9A3-CBC5F6ACCC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961E-1FFF-4EBF-B64A-F18D05DB2470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4E07-F5B8-4BC3-B9A3-CBC5F6ACCC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961E-1FFF-4EBF-B64A-F18D05DB2470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4E07-F5B8-4BC3-B9A3-CBC5F6ACCCE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961E-1FFF-4EBF-B64A-F18D05DB2470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4E07-F5B8-4BC3-B9A3-CBC5F6ACCC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622961E-1FFF-4EBF-B64A-F18D05DB2470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4284E07-F5B8-4BC3-B9A3-CBC5F6ACCC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Формы организации работы в мини-музеях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01317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Подготовила: К.С. Черненко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/>
              <a:t>Закрась поднос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«Закончи узор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 descr="C:\Users\Лилия\Desktop\Маринина\IMG_0290-31-01-19-09-2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768952" cy="2826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илия\Desktop\Маринина\IMG_2462-31-01-19-09-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86454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Лилия\Desktop\Маринина\IMG_2593-01-02-19-12-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6" y="4437112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Лилия\Desktop\Маринина\IMG_2591-01-02-19-12-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11498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"Об образовании в Российской Федерации" от 29.12.2012 N 273-ФЗ;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"Государственная программа "Патриотическое воспитание граждан Российской Федерации на 2016 - 2020 годы", утверждена постановлением Правительства Российской Федерации от 30 декабря 2015 г. № 1493;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"Концепция развития музейной деятельности в Российской Федерации до 2020 года ";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России) от 17 октября 2013 г. N 1155 г. Москва "Об утверждении федерального государственного образовательного стандарта дошкольного образования"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"Программа развития МАДОУ города Нижневартовска на 2015-2020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этап. Для создания мини – музея необходимо выбрать его профиль. Мини – музеи могут быть: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этап. Ознакомление с нормативно – </a:t>
            </a:r>
            <a: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правовыми документами, регламентирующими </a:t>
            </a:r>
            <a: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музеев.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Исторические;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Мемориальные;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Этнографические: она включает в себя: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материальную культуру,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духовную культуру.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 - научные;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Художественные.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этап. Для создания мини – музея необходимо выбрать его профиль. Мини – музеи могут быть:</a:t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36878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литературы на тему «Музейная педагогика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Выготского,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Ж.Пиаже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М.Монтессори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А.В.Бакушинского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Е.В. Волковой и др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Подготовительный – Планирование мини-музея.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15870"/>
            <a:ext cx="1625357" cy="251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5429">
            <a:off x="494582" y="3298347"/>
            <a:ext cx="1518295" cy="22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3090"/>
            <a:ext cx="1660138" cy="236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lib.asu.ru/altasia2016/img1/m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56603"/>
            <a:ext cx="1569011" cy="238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adost.mskobr.ru/files/izdatelstvo/belyakov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033">
            <a:off x="7129808" y="3219523"/>
            <a:ext cx="1531677" cy="220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24744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практический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мини-музеев»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Лилия\Desktop\Маринина\IMG_2595-01-02-19-12-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352732"/>
            <a:ext cx="4363345" cy="3272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илия\Desktop\Маринина\IMG_0388-31-01-19-09-2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1"/>
            <a:ext cx="4464496" cy="3348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2"/>
            <a:ext cx="7956872" cy="5577483"/>
          </a:xfrm>
        </p:spPr>
        <p:txBody>
          <a:bodyPr>
            <a:noAutofit/>
          </a:bodyPr>
          <a:lstStyle/>
          <a:p>
            <a:r>
              <a:rPr lang="ru-RU" b="1" dirty="0"/>
              <a:t>1.Выбор темы мини-музея.</a:t>
            </a:r>
          </a:p>
          <a:p>
            <a:r>
              <a:rPr lang="ru-RU" b="1" dirty="0"/>
              <a:t>2. Определение места размещения мини-музея.</a:t>
            </a:r>
          </a:p>
          <a:p>
            <a:r>
              <a:rPr lang="ru-RU" b="1" dirty="0"/>
              <a:t>3. Планирование экспозиций</a:t>
            </a:r>
          </a:p>
          <a:p>
            <a:r>
              <a:rPr lang="ru-RU" b="1" dirty="0"/>
              <a:t>4. Выбор дизайна оформления мини-музея.</a:t>
            </a:r>
          </a:p>
          <a:p>
            <a:r>
              <a:rPr lang="ru-RU" b="1" dirty="0"/>
              <a:t>5. Подбор экспонатов.</a:t>
            </a:r>
          </a:p>
          <a:p>
            <a:r>
              <a:rPr lang="ru-RU" b="1" dirty="0"/>
              <a:t>6. Оформление визитной карточки и паспорта мини-музея.</a:t>
            </a:r>
          </a:p>
          <a:p>
            <a:r>
              <a:rPr lang="ru-RU" b="1" dirty="0"/>
              <a:t>7. Разработка форм работы с экспозициями мини-музеев.</a:t>
            </a:r>
          </a:p>
          <a:p>
            <a:r>
              <a:rPr lang="ru-RU" b="1" dirty="0"/>
              <a:t>8. Разработка ознакомительной экскурсии в мини-музей</a:t>
            </a:r>
          </a:p>
          <a:p>
            <a:r>
              <a:rPr lang="ru-RU" b="1" dirty="0"/>
              <a:t>9. Разработка конспектов занятий с использованием экспозиций мини-музея</a:t>
            </a:r>
          </a:p>
          <a:p>
            <a:r>
              <a:rPr lang="ru-RU" b="1" dirty="0"/>
              <a:t>10. Планирование организации поисково-познавательной деятельности в мини-музеях.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7379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415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презентационный –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мини-музеев»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Лилия\Desktop\Маринина\IMG_2585-01-02-19-12-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927648" cy="219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илия\Desktop\Маринина\IMG_2587-01-02-19-12-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88476"/>
            <a:ext cx="3046984" cy="219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илия\Desktop\Маринина\IMG_2600-01-02-19-12-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82" y="1772816"/>
            <a:ext cx="2443010" cy="4343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Лилия\Desktop\Маринина\IMG_2602-01-02-19-12-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57588"/>
            <a:ext cx="1944216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Лилия\Desktop\Маринина\IMG_2603-01-02-19-12-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73760"/>
            <a:ext cx="3198549" cy="2398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6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этап,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«Функционирование мини-музеев».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Лилия\Desktop\Маринина\IMG_0405-31-01-19-09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8963">
            <a:off x="1869883" y="1736807"/>
            <a:ext cx="3135279" cy="2351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илия\Desktop\Маринина\IMG_0406-31-01-19-09-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98" y="1628800"/>
            <a:ext cx="3773173" cy="5030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илия\Desktop\Маринина\IMG_0387-31-01-19-09-2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0466">
            <a:off x="441509" y="4172051"/>
            <a:ext cx="2890488" cy="2167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2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игры-развлечения («Достопримечательности нашего города», «Барыню сударыню принимайте в гости», «Мы летим на воздушном шаре», «Мода из бабушкиного сундука» и т.д.)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игры путешествия («Зачем зерно в землю сажают», «Откуда родом самовар», «Путешествие на Луноходе»).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интеллектуально – творческие игры («Волшебный клубок», «Заседание клуба знатоков культуры»).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игры – эстетические упражнения («Закрась поднос», «Закончи узор»);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заполнение музейных словариков (рисунки, коллажи т.д.).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домашних заданий (нарисовать, вылепить, придумать свое название, загадку).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музейного содержания по формированию художественной культуры: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</TotalTime>
  <Words>422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Формы организации работы в мини-музеях</vt:lpstr>
      <vt:lpstr>I этап. Ознакомление с нормативно – правовыми документами, регламентирующими организацию музеев. </vt:lpstr>
      <vt:lpstr>II этап. Для создания мини – музея необходимо выбрать его профиль. Мини – музеи могут быть: </vt:lpstr>
      <vt:lpstr>1 Подготовительный – Планирование мини-музея.  </vt:lpstr>
      <vt:lpstr>2 этап – практический  «Создание мини-музеев»</vt:lpstr>
      <vt:lpstr>Презентация PowerPoint</vt:lpstr>
      <vt:lpstr>3 этап – презентационный –  «Представление мини-музеев» </vt:lpstr>
      <vt:lpstr>Четвертый этап, деятельностный - «Функционирование мини-музеев».</vt:lpstr>
      <vt:lpstr>Игры музейного содержания по формированию художественной культуры: </vt:lpstr>
      <vt:lpstr>«Закрась поднос»  «Закончи узор»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Admin</cp:lastModifiedBy>
  <cp:revision>12</cp:revision>
  <dcterms:created xsi:type="dcterms:W3CDTF">2019-02-06T07:09:11Z</dcterms:created>
  <dcterms:modified xsi:type="dcterms:W3CDTF">2019-02-27T16:37:40Z</dcterms:modified>
</cp:coreProperties>
</file>