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6" r:id="rId7"/>
    <p:sldId id="261" r:id="rId8"/>
    <p:sldId id="270" r:id="rId9"/>
    <p:sldId id="262" r:id="rId10"/>
    <p:sldId id="272" r:id="rId11"/>
    <p:sldId id="263" r:id="rId12"/>
    <p:sldId id="264" r:id="rId13"/>
    <p:sldId id="266" r:id="rId14"/>
    <p:sldId id="277" r:id="rId15"/>
    <p:sldId id="27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____________Microsoft_PowerPoint1.ppt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640960" cy="223224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изобразительной деятельности (лепка)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старшей  группе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589240"/>
            <a:ext cx="3600400" cy="10801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МАДОУ МО «СГО»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 2 «Светлячок»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Харченко Кристина Владимировна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Пользователь\Desktop\КОНКУРС КРИСТЕ\lkz ghtptynfwbb\-4dEjWp0U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668011" cy="436510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D:\Работа Кристина\ФОТОГРАФИИ ОБЩИЕ\занятия искусство апрель 2016\DSC_1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41682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 презентация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4546848" cy="475252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Предлагают ребятам встать на коврик перед экраном.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(слышится звук крика совы).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Слышите? Как вы думаете, кто так может кричать?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экране появляется видеосюжет говорящей совы: 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(мотивация на лепку)</a:t>
            </a: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Здравствуйте ребята, Вы получили мою посылку?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Это мои друзья, которые живут в разных музеях.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знаю, что в детских садах очень часто ребята с воспитателями создают различные  мини-музеи. Однажды ночью я пролетала мимо  окон настоящего музея и увидела скульптуры разных животных и птиц. Он мне очень понравился.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 живу в глухом лесу и у нас нет такого музея. Помогите мне, пожалуйста, создать в нашем лесу музей сов. Я буду приглашать в этот музей всех лесных жителей!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5" name="Picture 1" descr="D:\Работа Кристина\ФОТОГРАФИИ ОБЩИЕ\занятия искусство апрель 2016\DSC_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4104456" cy="3170387"/>
          </a:xfrm>
          <a:prstGeom prst="rect">
            <a:avLst/>
          </a:prstGeom>
          <a:noFill/>
        </p:spPr>
      </p:pic>
      <p:pic>
        <p:nvPicPr>
          <p:cNvPr id="11266" name="Picture 2" descr="D:\Работа Кристина\ФОТОГРАФИИ ОБЩИЕ\занятия искусство апрель 2016\DSC_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10445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435280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Ребята, поможем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Совушке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-сове? Давайте вылепим из пластилина статуэтки сов! (показываю способы лепки – скульптурный и конструктивный, поясняя свои действия).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827584" y="1700808"/>
          <a:ext cx="7416824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Презентация" r:id="rId4" imgW="4570541" imgH="3427323" progId="PowerPoint.Show.12">
                  <p:embed/>
                </p:oleObj>
              </mc:Choice>
              <mc:Fallback>
                <p:oleObj name="Презентация" r:id="rId4" imgW="4570541" imgH="3427323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00808"/>
                        <a:ext cx="7416824" cy="468052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4978896" cy="1728191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экране воспитатель вывешивает схемы разных способов лепки</a:t>
            </a: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работы помогаю детям, используется художественное слово. В. </a:t>
            </a:r>
            <a:r>
              <a:rPr lang="ru-RU" sz="4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Берестова</a:t>
            </a: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совы у старой, не глаза, а фары.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Круглые, большие, страшные такие  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Днем сова не видит, значит не обидеть.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Ночь вошла в свои права, в путь пускается сова.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глаза огромные видят ночью темною.</a:t>
            </a:r>
          </a:p>
          <a:p>
            <a:pPr>
              <a:buNone/>
            </a:pPr>
            <a:endParaRPr lang="ru-RU" sz="4900" dirty="0">
              <a:solidFill>
                <a:srgbClr val="002060"/>
              </a:solidFill>
            </a:endParaRPr>
          </a:p>
        </p:txBody>
      </p:sp>
      <p:pic>
        <p:nvPicPr>
          <p:cNvPr id="8193" name="Picture 1" descr="C:\Users\Пользователь\Desktop\КОНКУРС КРИСТЕ\лепка\X0soQb1Nd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08720"/>
            <a:ext cx="2757686" cy="273630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8194" name="Picture 2" descr="C:\Users\Пользователь\Desktop\КОНКУРС КРИСТЕ\лепка\SQzBAdgkx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068960"/>
            <a:ext cx="2520280" cy="32403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8195" name="Picture 3" descr="C:\Users\Пользователь\Desktop\КОНКУРС КРИСТЕ\лепка\i3x1n97f6w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933056"/>
            <a:ext cx="3024758" cy="273630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8196" name="Picture 4" descr="C:\Users\Пользователь\Desktop\КОНКУРС КРИСТЕ\лепка\QLL3bjSjGI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68960"/>
            <a:ext cx="2304256" cy="367240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D:\Работа Кристина\ФОТОГРАФИИ ОБЩИЕ\занятия искусство апрель 2016\DSC_1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879" y="3212976"/>
            <a:ext cx="5044121" cy="3530427"/>
          </a:xfrm>
          <a:prstGeom prst="rect">
            <a:avLst/>
          </a:prstGeom>
          <a:noFill/>
        </p:spPr>
      </p:pic>
      <p:pic>
        <p:nvPicPr>
          <p:cNvPr id="34818" name="Picture 2" descr="D:\Работа Кристина\ФОТОГРАФИИ ОБЩИЕ\занятия искусство апрель 2016\DSC_1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5184575" cy="345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3168352" cy="52894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окончанию работы выставляем все статуэтки на подставку, рассматриваем вместе с детьми получившиеся фигурки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Скульптуры сов постоят пока у нас в группе для красоты, а потом мы  отправим их посылкой в лес к  Тетушке сове. </a:t>
            </a:r>
          </a:p>
          <a:p>
            <a:pPr algn="ctr"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Предлагаю детям взять смайлики и выставить их на мольберт (веселые или грустные),в зависимости от настроения от занятия.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КОНКУРС КРИСТЕ\lkz ghtptynfwbb\3qdKbjzjM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6632"/>
            <a:ext cx="3456384" cy="38945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5842" name="Picture 2" descr="D:\Работа Кристина\ФОТОГРАФИИ ОБЩИЕ\занятия искусство апрель 2016\DSC_1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01008"/>
            <a:ext cx="4863593" cy="324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содержание: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 скульптуре малой формы: способах создания, средствах выразительности (объёмность, статика и движение, материал).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умение лепить конструктивным, скульптурным и смешанным способом фигуру птицы, передавая форму, пропорции, характерные детали, динамику, опираясь на схемы.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Побуждать самостоятельно выбирать способ лепки.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Закреплять умение передавать выразительность образа фигуры совы с использованием дополнительных материалов (горох, стразы  - глаза, семена - клюв)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чувство формы, глазомер, мелкую моторику.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художественный вкус, творческие способности, умение понимать красивое, учить правильно рассматривать скульптуру.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эмоционально-эстетические чувства, отклик при восприятии анималистической скульптуры малых форм.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самостоятельность, умение довести работу до конца.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r>
              <a:rPr lang="ru-RU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скульптура, сова, музей.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Материалы, оборудование</a:t>
            </a:r>
            <a:r>
              <a:rPr lang="ru-RU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малые скульптуры, скульптура совы,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 презентация, доски для лепки,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пластилин, схемы -презентации различных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способов лепки, семена подсолнечника для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клюва, семена гороха, стразы для глаз, салфетки.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432048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Посылка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нее глаза большие,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Хищный клюв – всегда крючком.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ночам она летает,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Спит на дереве лишь днем.     (Сова)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104456" cy="525658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Рассматривание малой скульптуры совы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3034680" cy="223224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какого материала сделаны скульптуры (глина, дерево) 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(предлагаю детям в руках поддержать статуэтки для тактильного обследования скульптур, сравнить статуэтки друг с другом))</a:t>
            </a: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08720"/>
            <a:ext cx="2880320" cy="285293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240360" cy="36004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056" y="3212976"/>
            <a:ext cx="2924944" cy="364502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Рассматривание малой скульптуры совы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60840" cy="561662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Поручения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2808312" cy="36724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Прошу детей расставить статуэтки сов в мини – музее.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о характере сов, скульптурах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где они могут находиться, зачем) Имитация движений совы.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2736"/>
            <a:ext cx="5508104" cy="564324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Поручения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КОНКУРС КРИСТЕ\Проект скульптуры\hMCZtWTxMy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920879" cy="547260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43528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 ты, </a:t>
            </a:r>
            <a:r>
              <a:rPr lang="ru-RU" sz="1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Совушка-сова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(качают головой),Ты большая голова (держат ладонями голову).Ты на дереве сидела (руки на пояс). Головой своей вертела (круговые движения головой). Вправо – влево (повороты головы вправо, влево). Вверх – вниз (вверх, вниз).Во все стороны смотрела (руку ко лбу, смотрят вдаль).А потом ты улетела (взмах руками вверх). </a:t>
            </a:r>
          </a:p>
          <a:p>
            <a:endParaRPr lang="ru-RU" sz="3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Пользователь\Desktop\КОНКУРС КРИСТЕ\lkz ghtptynfwbb\DSC_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344816" cy="466009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656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</vt:lpstr>
      <vt:lpstr>НОД по изобразительной деятельности (лепка)  в старшей  группе </vt:lpstr>
      <vt:lpstr>Программное содержание:  </vt:lpstr>
      <vt:lpstr>Презентация PowerPoint</vt:lpstr>
      <vt:lpstr>Мотивация</vt:lpstr>
      <vt:lpstr>Рассматривание малой скульптуры совы </vt:lpstr>
      <vt:lpstr>Рассматривание малой скульптуры совы </vt:lpstr>
      <vt:lpstr>Поручения </vt:lpstr>
      <vt:lpstr>Поручения </vt:lpstr>
      <vt:lpstr>Физминутка </vt:lpstr>
      <vt:lpstr>Физминутка </vt:lpstr>
      <vt:lpstr>Видео презентация </vt:lpstr>
      <vt:lpstr>Продуктивная деятельность </vt:lpstr>
      <vt:lpstr>Продуктивная деятельность </vt:lpstr>
      <vt:lpstr>Продуктивная деятельность </vt:lpstr>
      <vt:lpstr>Итог</vt:lpstr>
      <vt:lpstr>Итог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по изобразительной деятельности (лепка)  в старшей  группе</dc:title>
  <dc:creator>Пользователь</dc:creator>
  <cp:lastModifiedBy>DetSad2</cp:lastModifiedBy>
  <cp:revision>15</cp:revision>
  <dcterms:created xsi:type="dcterms:W3CDTF">2017-11-14T06:09:13Z</dcterms:created>
  <dcterms:modified xsi:type="dcterms:W3CDTF">2017-11-17T09:07:24Z</dcterms:modified>
</cp:coreProperties>
</file>