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581400"/>
            <a:ext cx="6400800" cy="1752600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Дворникова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Анастасия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00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Пуговицы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1008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011_175651_resized_20211011_083343071.jpg"/>
          <p:cNvPicPr>
            <a:picLocks noChangeAspect="1"/>
          </p:cNvPicPr>
          <p:nvPr/>
        </p:nvPicPr>
        <p:blipFill>
          <a:blip r:embed="rId2" cstate="print"/>
          <a:srcRect l="4074" r="4074"/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pic>
        <p:nvPicPr>
          <p:cNvPr id="3" name="Рисунок 2" descr="IMG_20211011_175659_resized_20211011_083314804.jpg"/>
          <p:cNvPicPr>
            <a:picLocks noChangeAspect="1"/>
          </p:cNvPicPr>
          <p:nvPr/>
        </p:nvPicPr>
        <p:blipFill>
          <a:blip r:embed="rId3" cstate="print"/>
          <a:srcRect l="7037" t="2222" r="5555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011_101606_resized_20211011_0834538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pic>
        <p:nvPicPr>
          <p:cNvPr id="3" name="Рисунок 2" descr="IMG_20211011_100617_resized_20211011_083618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cor-odezg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56616"/>
            <a:ext cx="8961120" cy="6144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elki-iz-pugovicz-21.jpg"/>
          <p:cNvPicPr>
            <a:picLocks noChangeAspect="1"/>
          </p:cNvPicPr>
          <p:nvPr/>
        </p:nvPicPr>
        <p:blipFill>
          <a:blip r:embed="rId2"/>
          <a:srcRect l="4452" r="5024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pic>
        <p:nvPicPr>
          <p:cNvPr id="3" name="Рисунок 2" descr="kartiny-iz-pugovicz-2.jpg"/>
          <p:cNvPicPr>
            <a:picLocks noChangeAspect="1"/>
          </p:cNvPicPr>
          <p:nvPr/>
        </p:nvPicPr>
        <p:blipFill>
          <a:blip r:embed="rId3"/>
          <a:srcRect l="8288" r="5558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831-WA0025.jpg"/>
          <p:cNvPicPr>
            <a:picLocks noChangeAspect="1"/>
          </p:cNvPicPr>
          <p:nvPr/>
        </p:nvPicPr>
        <p:blipFill>
          <a:blip r:embed="rId2"/>
          <a:srcRect l="5926" r="12593"/>
          <a:stretch>
            <a:fillRect/>
          </a:stretch>
        </p:blipFill>
        <p:spPr>
          <a:xfrm>
            <a:off x="0" y="0"/>
            <a:ext cx="4191000" cy="6858000"/>
          </a:xfrm>
          <a:prstGeom prst="rect">
            <a:avLst/>
          </a:prstGeom>
        </p:spPr>
      </p:pic>
      <p:pic>
        <p:nvPicPr>
          <p:cNvPr id="3" name="Рисунок 2" descr="IMG-20210831-WA0014.jpg"/>
          <p:cNvPicPr>
            <a:picLocks noChangeAspect="1"/>
          </p:cNvPicPr>
          <p:nvPr/>
        </p:nvPicPr>
        <p:blipFill>
          <a:blip r:embed="rId3"/>
          <a:srcRect l="5556" r="11481"/>
          <a:stretch>
            <a:fillRect/>
          </a:stretch>
        </p:blipFill>
        <p:spPr>
          <a:xfrm>
            <a:off x="4876800" y="0"/>
            <a:ext cx="426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831-WA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831-WA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831-WA0016.jpg"/>
          <p:cNvPicPr>
            <a:picLocks noChangeAspect="1"/>
          </p:cNvPicPr>
          <p:nvPr/>
        </p:nvPicPr>
        <p:blipFill>
          <a:blip r:embed="rId2"/>
          <a:srcRect r="6667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3" name="Рисунок 2" descr="IMG-20210831-WA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0"/>
            <a:ext cx="4191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</TotalTime>
  <Words>3</Words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2021-10-11T17:24:28Z</dcterms:created>
  <dcterms:modified xsi:type="dcterms:W3CDTF">2021-10-11T18:14:42Z</dcterms:modified>
</cp:coreProperties>
</file>