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6BEF0-BC4F-445F-9F5D-6031B93158A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D4327-64D7-4406-8413-E5BC8C594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на тему «</a:t>
            </a:r>
            <a:r>
              <a:rPr lang="ru-RU" dirty="0" err="1" smtClean="0"/>
              <a:t>Реджио-педагогика</a:t>
            </a:r>
            <a:r>
              <a:rPr lang="ru-RU" dirty="0" smtClean="0"/>
              <a:t>» подготовила воспитатель детского сада «Росток» поселка Анна Воронежской области</a:t>
            </a:r>
            <a:r>
              <a:rPr lang="ru-RU" dirty="0" smtClean="0"/>
              <a:t>. Литвин Оксана Владимировна.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D4327-64D7-4406-8413-E5BC8C594A7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представлены 2 принципа из семи организации среды. Природа вдохновляет красоту (обилие природного материала</a:t>
            </a:r>
            <a:r>
              <a:rPr lang="ru-RU" dirty="0" smtClean="0"/>
              <a:t>).  Мебель </a:t>
            </a:r>
            <a:r>
              <a:rPr lang="ru-RU" dirty="0" smtClean="0"/>
              <a:t>определяет пространство.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D4327-64D7-4406-8413-E5BC8C594A7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Календарь</a:t>
            </a:r>
            <a:r>
              <a:rPr lang="ru-RU" baseline="0" dirty="0" smtClean="0"/>
              <a:t> погоды.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D4327-64D7-4406-8413-E5BC8C594A7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Сажаем огород и </a:t>
            </a:r>
            <a:r>
              <a:rPr lang="ru-RU" dirty="0" smtClean="0"/>
              <a:t>убираем </a:t>
            </a:r>
            <a:r>
              <a:rPr lang="ru-RU" dirty="0" smtClean="0"/>
              <a:t>урожай.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D4327-64D7-4406-8413-E5BC8C594A7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природным </a:t>
            </a:r>
            <a:r>
              <a:rPr lang="ru-RU" smtClean="0"/>
              <a:t>материалом увлекает.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D4327-64D7-4406-8413-E5BC8C594A7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928802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Реджио-педагогика</a:t>
            </a:r>
            <a:endParaRPr lang="ru-RU" sz="4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(Мы все родом из детства)</a:t>
            </a:r>
            <a:endParaRPr lang="ru-RU" sz="3600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286116" y="4143380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Литвин Оксана Владимировна воспитатель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МБДОУ Аннинский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/с ОРВ«Росток»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Воронежской области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00911_1327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214290"/>
            <a:ext cx="3500462" cy="3643338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8" name="Рисунок 7" descr="IMG_20200911_1337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86314" y="214290"/>
            <a:ext cx="4000528" cy="542928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 descr="IMG_20200911_18153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285852" y="3185470"/>
            <a:ext cx="3571900" cy="367253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910_0841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00232" y="428604"/>
            <a:ext cx="5143500" cy="592933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0-01-01 22-42-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14290"/>
            <a:ext cx="3901440" cy="292608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 descr="2016-07-28 06-42-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931920"/>
            <a:ext cx="3901440" cy="292608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2016-07-28 06-44-3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5400000">
            <a:off x="5642131" y="501481"/>
            <a:ext cx="3357586" cy="292608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 descr="2016-07-07 06-41-0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5400000">
            <a:off x="548127" y="3622823"/>
            <a:ext cx="3544274" cy="292608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00903_163241.jpg"/>
          <p:cNvPicPr>
            <a:picLocks noChangeAspect="1"/>
          </p:cNvPicPr>
          <p:nvPr/>
        </p:nvPicPr>
        <p:blipFill>
          <a:blip r:embed="rId3" cstate="print"/>
          <a:srcRect l="9722" t="22916" b="9375"/>
          <a:stretch>
            <a:fillRect/>
          </a:stretch>
        </p:blipFill>
        <p:spPr>
          <a:xfrm>
            <a:off x="5286380" y="214290"/>
            <a:ext cx="3571900" cy="3571928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Рисунок 8" descr="IMG_20200909_1647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720" y="214290"/>
            <a:ext cx="3500462" cy="350047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13" name="Рисунок 12" descr="IMG_20200821_11184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14876" y="3143248"/>
            <a:ext cx="3214710" cy="3214733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4" name="Рисунок 13" descr="2016-09-08 06-12-44.JPG"/>
          <p:cNvPicPr>
            <a:picLocks noChangeAspect="1"/>
          </p:cNvPicPr>
          <p:nvPr/>
        </p:nvPicPr>
        <p:blipFill>
          <a:blip r:embed="rId6" cstate="print"/>
          <a:srcRect l="7324" r="13379"/>
          <a:stretch>
            <a:fillRect/>
          </a:stretch>
        </p:blipFill>
        <p:spPr>
          <a:xfrm rot="5400000">
            <a:off x="559086" y="3584262"/>
            <a:ext cx="3093728" cy="2926080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83</Words>
  <PresentationFormat>Экран (4:3)</PresentationFormat>
  <Paragraphs>15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свяной</dc:creator>
  <cp:lastModifiedBy>свяной</cp:lastModifiedBy>
  <cp:revision>8</cp:revision>
  <dcterms:created xsi:type="dcterms:W3CDTF">2020-09-12T20:40:50Z</dcterms:created>
  <dcterms:modified xsi:type="dcterms:W3CDTF">2020-09-12T22:38:20Z</dcterms:modified>
</cp:coreProperties>
</file>