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72" r:id="rId5"/>
    <p:sldId id="257" r:id="rId6"/>
    <p:sldId id="258" r:id="rId7"/>
    <p:sldId id="262" r:id="rId8"/>
    <p:sldId id="259" r:id="rId9"/>
    <p:sldId id="263" r:id="rId10"/>
    <p:sldId id="261" r:id="rId11"/>
    <p:sldId id="264" r:id="rId12"/>
    <p:sldId id="260" r:id="rId13"/>
    <p:sldId id="273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73" autoAdjust="0"/>
  </p:normalViewPr>
  <p:slideViewPr>
    <p:cSldViewPr>
      <p:cViewPr varScale="1">
        <p:scale>
          <a:sx n="106" d="100"/>
          <a:sy n="106" d="100"/>
        </p:scale>
        <p:origin x="17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7286-834D-4CF4-9678-B621492AD697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660A-ADA3-4722-AE8A-FDF0F4E2C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2%D0%BD%D0%B5%D1%84%D1%82%D1%8C" TargetMode="External"/><Relationship Id="rId3" Type="http://schemas.openxmlformats.org/officeDocument/2006/relationships/hyperlink" Target="http://ru.wikipedia.org/wiki/%D0%91%D1%83%D1%80%D0%BE%D0%B2%D0%B0%D1%8F_%D0%B2%D1%8B%D1%88%D0%BA%D0%B0" TargetMode="External"/><Relationship Id="rId7" Type="http://schemas.openxmlformats.org/officeDocument/2006/relationships/hyperlink" Target="http://ru.wikipedia.org/wiki/%D0%A4%D0%BE%D0%BD%D1%82%D0%B0%D0%B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5%D1%81%D1%82%D0%BD%D0%B8%D1%86%D0%B0" TargetMode="External"/><Relationship Id="rId5" Type="http://schemas.openxmlformats.org/officeDocument/2006/relationships/hyperlink" Target="http://ru.wikipedia.org/wiki/%D0%A2%D1%8E%D0%BB%D1%8C%D0%BF%D0%B0%D0%BD" TargetMode="External"/><Relationship Id="rId4" Type="http://schemas.openxmlformats.org/officeDocument/2006/relationships/hyperlink" Target="http://ru.wikipedia.org/wiki/%D0%A0%D0%BE%D0%BC%D0%B0%D1%88%D0%BA%D0%B8%D0%BD%D1%81%D0%BA%D0%BE%D0%B5_%D0%BD%D0%B5%D1%84%D1%82%D1%8F%D0%BD%D0%BE%D0%B5_%D0%BC%D0%B5%D1%81%D1%82%D0%BE%D1%80%D0%BE%D0%B6%D0%B4%D0%B5%D0%BD%D0%B8%D0%B5" TargetMode="External"/><Relationship Id="rId9" Type="http://schemas.openxmlformats.org/officeDocument/2006/relationships/hyperlink" Target="http://ru.wikipedia.org/wiki/%D0%A2%D1%8E%D1%80%D0%BA%D0%B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Форма герба города Альметьевска принята по традиционному стилю гербов древнерусских городов и представляет собой прямоугольник в виде объёмной пластины. Нижняя часть прямоугольника в углах имеет закругление, а по продольной оси симметрии имеется острие. </a:t>
            </a:r>
          </a:p>
          <a:p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На центральном участке плоскости герба, покрашенного в </a:t>
            </a:r>
            <a:r>
              <a:rPr lang="ru-RU" baseline="0" dirty="0" err="1" smtClean="0">
                <a:solidFill>
                  <a:schemeClr val="tx1"/>
                </a:solidFill>
                <a:latin typeface="Times New Roman" pitchFamily="18" charset="0"/>
              </a:rPr>
              <a:t>голубой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 цвет, означающий большие запасы попутного природного газа, изображена 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hlinkClick r:id="rId3" tooltip="Буровая вышка"/>
              </a:rPr>
              <a:t>нефтяная вышка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 с рельефными контурами, покрашенными в чёрный цвет, которые поднимаются из девонского пласта нефти (нижняя часть герба, покрашенная в чёрный цвет), до которого дошло бурильное долото.</a:t>
            </a:r>
          </a:p>
          <a:p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На </a:t>
            </a:r>
            <a:r>
              <a:rPr lang="ru-RU" baseline="0" dirty="0" err="1" smtClean="0">
                <a:solidFill>
                  <a:schemeClr val="tx1"/>
                </a:solidFill>
                <a:latin typeface="Times New Roman" pitchFamily="18" charset="0"/>
              </a:rPr>
              <a:t>голубом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 фоне герба в левом углу цифры «1953», означающие дату образования города.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Композиция герба символизирует связь города с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 tooltip="Ромашкинское нефтяное месторождение"/>
              </a:rPr>
              <a:t>Ромашкинским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 tooltip="Ромашкинское нефтяное месторождение"/>
              </a:rPr>
              <a:t> месторождением нефти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2. Описание герба </a:t>
            </a:r>
            <a:r>
              <a:rPr lang="ru-RU" dirty="0" err="1" smtClean="0"/>
              <a:t>Альметьевского</a:t>
            </a:r>
            <a:r>
              <a:rPr lang="ru-RU" dirty="0" smtClean="0"/>
              <a:t> района: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зелёном поле с червлёной оконечностью, поверх всего — золотой сквозной цветок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Тюльпан"/>
              </a:rPr>
              <a:t>тюльпана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внутри которого поставленная на оконечности золотая приставная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Лестница"/>
              </a:rPr>
              <a:t>лестница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поверх неё — бьющий из оконечности чёрный о двух струях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Фонтан"/>
              </a:rPr>
              <a:t>фонтан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Альметьевский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 — крупнейший в Татарстане центр нефтедобычи. Одна из ведущих нефтяных компаний России ОАО «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Татнефть"/>
              </a:rPr>
              <a:t>Татнефть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расположенная в Альметьевске, вносит огромный вклад в развитие экономики и социальной жизни не только района, но и республики в целом.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особенность района отмечена в гербе изображением золотой лестницы и черным фонтаном. Золотая лестница — аллегорическое изображение нефтяной вышки. Сочетание золота и чёрного цвета подчёркивает символическое определение нефти как «чёрного золота».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Золото — символ урожая, богатства, интеллекта и уважения.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Чёрный цвет — символ благоразумия, мудрости, скромности, честности.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Золотая лилия указывает на расцвет, величие и славу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Альметьевского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района. Кроме того, цветок, как один из главных растительных орнаментов в искусстве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Тюрки"/>
              </a:rPr>
              <a:t>тюркских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народов, аллегорически отражает историю этой земли.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Цветовая гамма щита олицетворяет сочетание природы и промышленного производства.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Зелёное поле герба подчёркивает географические особенности района, природную красоту здешних мест. Зелёный цвет — символ природы, здоровья, молодости, жизни.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Красная оконечность указывает на развитое промышленное производство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Альметьевского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 — мощного индустриального центра юго-восточного региона республики. Красный цвет — символ мужества, силы, трудолюбия, красоты и праздника.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660A-ADA3-4722-AE8A-FDF0F4E2CF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0250" y="228600"/>
            <a:ext cx="8306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любимый город Цимлянск</a:t>
            </a:r>
            <a:endParaRPr lang="ru-RU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1" y="1023692"/>
            <a:ext cx="7391400" cy="556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9624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Заброшенный бювет Атлантида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Бювет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специальное сооружение, павильон, устраиваемое над скважиной минерального или артезианского источника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отпуска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питьевой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минеральной,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целью предохранения её от загрязнения и создания необходимых удобств для пользования.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533400"/>
            <a:ext cx="29024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/>
                <a:latin typeface="Arial Narrow" pitchFamily="34" charset="0"/>
              </a:rPr>
              <a:t>Памятник Советским воинам-освободителям установлен на центральной площади Цимлянска - площади Победы. </a:t>
            </a:r>
            <a:endParaRPr lang="ru-RU" sz="1400" b="1" cap="none" spc="0" dirty="0">
              <a:ln/>
              <a:effectLst/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3207012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9433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3048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Стадион Энергетик построен в 1955 году. Вмещает 3000 зрителей, является домашним для ФК Цимлянск. На стадионе расположено два поля: большое и малое, беговая дорожка, спортивные сооружения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Центральный дом культуры построен в 1955 году, практически сразу после запуска Цимлянского гидроузла, первого послевоенного масштабного строительства в СССР. Это одно из старейших мест города, являющегося памятником архитектуры.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5791200" cy="3257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4019550" cy="301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Кинотеатр Комсомолец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832"/>
            <a:ext cx="4686300" cy="3124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87" y="3581400"/>
            <a:ext cx="403122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1066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Церковь Николая Чудотворца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4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Пионерский парк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4267200" cy="3237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5105400" cy="2871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Колесо обозрения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803877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Судомеханический завод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759200" cy="281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7800" y="1417766"/>
            <a:ext cx="360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судостроительное предприятие в городе Цимлянске Ростовской области. Специализируется на производстве дизельных и электрических земснарядов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4914732" cy="3278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Городской пляж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нашей стране  много больших и красивых городов. Но город, в котором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живем,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особенный.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Наш город называется Цимлянск. </a:t>
            </a:r>
          </a:p>
          <a:p>
            <a:pPr indent="35560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Историческое прошлое Цимлянска охватывает более трех столетий. На левом берегу Дона, ниже впадения рек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Цимлы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Кумшака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появилось селение беглых крестьян от крепостного права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Зимовное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которое постепенно разрасталось и со временем его переименовали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Цымлу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386360" cy="2706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0" y="32766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/>
              <a:t>С начала 18 века к </a:t>
            </a:r>
            <a:r>
              <a:rPr lang="ru-RU" b="1" dirty="0" err="1"/>
              <a:t>Усть-Цимле</a:t>
            </a:r>
            <a:r>
              <a:rPr lang="ru-RU" b="1" dirty="0"/>
              <a:t> постепенно «прирастает» название станица </a:t>
            </a:r>
            <a:r>
              <a:rPr lang="ru-RU" b="1" dirty="0" err="1"/>
              <a:t>Цимлянская</a:t>
            </a:r>
            <a:r>
              <a:rPr lang="ru-RU" b="1" dirty="0"/>
              <a:t>. По преданию, в 1709 году здесь переночевал </a:t>
            </a:r>
            <a:r>
              <a:rPr lang="ru-RU" b="1" dirty="0" smtClean="0"/>
              <a:t> первый император России Петр </a:t>
            </a:r>
            <a:r>
              <a:rPr lang="ru-RU" b="1" dirty="0"/>
              <a:t>I и даже лично посадил несколько виноградных кустов, таким образом, заложив традиции виноделия в станице.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306366" cy="464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2200"/>
            <a:ext cx="477682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79806" cy="100793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Удалённая и практически не имеющая нормального транспортного сообщения станица, тем не менее, в 19 веке была ярмарочным местечком, куда съезжались купцы даже с далёких регионов России.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Новейшая история Цимлянска связана со строительством судоходного Волго-Донского канала и Цимлянского водохранилища.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8153400" cy="264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1950 году станица «переезжает» на новое место, появляется рабочий посёлок под названием Цимлянск. Многие строители Канала и Цимлянской ГЭС остались в посёлке, который с 1961 года является городским поселением. Старая станица ныне находится под водами водохранилища.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600200"/>
            <a:ext cx="6724650" cy="505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57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нашего города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" y="1524000"/>
            <a:ext cx="6583680" cy="472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2286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Аллея Героев войны и труда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аллее установлено 11 бюстов героев войны и труда. На аллее Героев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Цимлы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бюст Ивану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Добробаину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соседствует с памятником основателю Волгодонска и начальнику строительства Цимлянского гидроузла Василию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Барабанову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123" y="41148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Обелиск Строителям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Цимлянской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ГЭС расположен на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–западном берегу Цимлянского водохранилища. Обелиск сооружен в честь строителей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Волго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–Донского канала и строителей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Цимлянской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ГЭС.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6" y="381000"/>
            <a:ext cx="4980046" cy="3457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3923"/>
            <a:ext cx="2649648" cy="394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261" y="304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Ротонда - одна из достопримечательностей Цимлянска. Рассказывают, будто бы ротонду в Цимлянском парке построили специально к открытию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гидроузла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58" y="4495800"/>
            <a:ext cx="404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Памятник Героям Сталинградской битвы открыт в 2014 году. Возведение памятника было приурочено к 70-летию Цимлянского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9" y="335733"/>
            <a:ext cx="5042843" cy="327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61" y="3505200"/>
            <a:ext cx="2952381" cy="2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482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Удалённая и практически не имеющая нормального транспортного сообщения станица, тем не менее, в 19 веке была ярмарочным местечком, куда съезжались купцы даже с далёких регионов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</cp:revision>
  <dcterms:created xsi:type="dcterms:W3CDTF">2013-10-21T16:46:47Z</dcterms:created>
  <dcterms:modified xsi:type="dcterms:W3CDTF">2021-09-12T14:54:49Z</dcterms:modified>
</cp:coreProperties>
</file>