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Изучаем права ребенка в старшей группе.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0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С детьми старшего дошкольного возраста проводятся беседы, рассматривание иллюстраций по правам ребенка.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4704"/>
            <a:ext cx="4038600" cy="4752528"/>
          </a:xfrm>
        </p:spPr>
      </p:pic>
    </p:spTree>
    <p:extLst>
      <p:ext uri="{BB962C8B-B14F-4D97-AF65-F5344CB8AC3E}">
        <p14:creationId xmlns:p14="http://schemas.microsoft.com/office/powerpoint/2010/main" val="39063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Чтение известных произведений художественной литературы позволяет проанализировать было ли нарушено какое- либо право. </a:t>
            </a:r>
          </a:p>
          <a:p>
            <a:r>
              <a:rPr lang="ru-RU" dirty="0" smtClean="0"/>
              <a:t>Проведение социально – коммуникативных игр помогает закрепить полученные знания.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52736"/>
            <a:ext cx="4038600" cy="4680520"/>
          </a:xfrm>
        </p:spPr>
      </p:pic>
    </p:spTree>
    <p:extLst>
      <p:ext uri="{BB962C8B-B14F-4D97-AF65-F5344CB8AC3E}">
        <p14:creationId xmlns:p14="http://schemas.microsoft.com/office/powerpoint/2010/main" val="33755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Итогом проведенной работы может стать коллективный плакат.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08720"/>
            <a:ext cx="4038600" cy="4468936"/>
          </a:xfrm>
        </p:spPr>
      </p:pic>
    </p:spTree>
    <p:extLst>
      <p:ext uri="{BB962C8B-B14F-4D97-AF65-F5344CB8AC3E}">
        <p14:creationId xmlns:p14="http://schemas.microsoft.com/office/powerpoint/2010/main" val="19326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Изучаем права ребенка в старшей группе.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Изучаем права ребенка в старшей группе.</dc:title>
  <dc:creator>Пользователь</dc:creator>
  <cp:lastModifiedBy>Пользователь</cp:lastModifiedBy>
  <cp:revision>2</cp:revision>
  <dcterms:created xsi:type="dcterms:W3CDTF">2021-11-21T15:41:53Z</dcterms:created>
  <dcterms:modified xsi:type="dcterms:W3CDTF">2021-11-21T15:53:18Z</dcterms:modified>
</cp:coreProperties>
</file>