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0" r:id="rId4"/>
    <p:sldId id="259" r:id="rId5"/>
    <p:sldId id="261" r:id="rId6"/>
    <p:sldId id="273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2070B-44FE-45FF-B5F3-453AC99AFE54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6FF5-146D-4384-8F6E-AE8B6BA1D3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РЫБЫ\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357354" y="0"/>
            <a:ext cx="121883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71536" y="642917"/>
            <a:ext cx="10001320" cy="3000397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bg1"/>
                </a:solidFill>
              </a:rPr>
              <a:t>ПРЕЗЕНТАЦИЯ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к НОД </a:t>
            </a:r>
            <a:r>
              <a:rPr lang="ru-RU" b="1" dirty="0">
                <a:solidFill>
                  <a:schemeClr val="bg1"/>
                </a:solidFill>
              </a:rPr>
              <a:t>по речевому развитию</a:t>
            </a:r>
            <a:br>
              <a:rPr lang="ru-RU" b="1" dirty="0">
                <a:solidFill>
                  <a:schemeClr val="bg1"/>
                </a:solidFill>
              </a:rPr>
            </a:br>
            <a:r>
              <a:rPr lang="ru-RU" b="1" i="1" dirty="0">
                <a:solidFill>
                  <a:schemeClr val="bg1"/>
                </a:solidFill>
              </a:rPr>
              <a:t>в старшей </a:t>
            </a:r>
            <a:r>
              <a:rPr lang="ru-RU" b="1" i="1" dirty="0" smtClean="0">
                <a:solidFill>
                  <a:schemeClr val="bg1"/>
                </a:solidFill>
              </a:rPr>
              <a:t>группе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</a:t>
            </a:r>
            <a:r>
              <a:rPr lang="ru-RU" b="1" dirty="0">
                <a:solidFill>
                  <a:schemeClr val="bg1"/>
                </a:solidFill>
              </a:rPr>
              <a:t>теме: «</a:t>
            </a:r>
            <a:r>
              <a:rPr lang="ru-RU" b="1" dirty="0" smtClean="0">
                <a:solidFill>
                  <a:schemeClr val="bg1"/>
                </a:solidFill>
              </a:rPr>
              <a:t>Путешествие в подводное </a:t>
            </a:r>
            <a:r>
              <a:rPr lang="ru-RU" b="1" dirty="0">
                <a:solidFill>
                  <a:schemeClr val="bg1"/>
                </a:solidFill>
              </a:rPr>
              <a:t>царство</a:t>
            </a:r>
            <a:r>
              <a:rPr lang="ru-RU" b="1" dirty="0" smtClean="0">
                <a:solidFill>
                  <a:schemeClr val="bg1"/>
                </a:solidFill>
              </a:rPr>
              <a:t>»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357694"/>
            <a:ext cx="8429652" cy="12811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+mj-lt"/>
              </a:rPr>
              <a:t>Составила воспитатель: Архипова Л.Н</a:t>
            </a:r>
            <a:r>
              <a:rPr lang="ru-RU" dirty="0" smtClean="0">
                <a:latin typeface="+mj-lt"/>
              </a:rPr>
              <a:t>.</a:t>
            </a:r>
            <a:endParaRPr lang="ru-RU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257176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4579" name="Picture 3" descr="C:\Users\Лариса\Desktop\РЫБЫ\окр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000240"/>
            <a:ext cx="4491173" cy="4710118"/>
          </a:xfrm>
          <a:prstGeom prst="rect">
            <a:avLst/>
          </a:prstGeom>
          <a:noFill/>
        </p:spPr>
      </p:pic>
      <p:pic>
        <p:nvPicPr>
          <p:cNvPr id="24581" name="Picture 5" descr="C:\Users\Лариса\Desktop\РЫБЫ\руки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286280" cy="3360636"/>
          </a:xfrm>
          <a:prstGeom prst="rect">
            <a:avLst/>
          </a:prstGeom>
          <a:noFill/>
        </p:spPr>
      </p:pic>
      <p:sp>
        <p:nvSpPr>
          <p:cNvPr id="24582" name="WordArt 6"/>
          <p:cNvSpPr>
            <a:spLocks noChangeArrowheads="1" noChangeShapeType="1" noTextEdit="1"/>
          </p:cNvSpPr>
          <p:nvPr/>
        </p:nvSpPr>
        <p:spPr bwMode="auto">
          <a:xfrm>
            <a:off x="4786314" y="285728"/>
            <a:ext cx="3929090" cy="14287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ИКРА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5122" name="Picture 2" descr="Как размножаются (нерестятся) пресноводные рыбы: многообразие форм нереста.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42844" y="3786190"/>
            <a:ext cx="4286280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Лариса\Desktop\РЫБ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Users\Лариса\Desktop\РЫБЫ\шторм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908" cy="7038793"/>
          </a:xfrm>
          <a:prstGeom prst="rect">
            <a:avLst/>
          </a:prstGeom>
          <a:noFill/>
        </p:spPr>
      </p:pic>
      <p:pic>
        <p:nvPicPr>
          <p:cNvPr id="6" name="Picture 10" descr="C:\Users\Лариса\Desktop\РЫБЫ\dolphin_PNG7136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0" y="2786058"/>
            <a:ext cx="4420536" cy="4214842"/>
          </a:xfrm>
          <a:prstGeom prst="rect">
            <a:avLst/>
          </a:prstGeom>
          <a:noFill/>
        </p:spPr>
      </p:pic>
      <p:sp>
        <p:nvSpPr>
          <p:cNvPr id="23558" name="AutoShape 6" descr="https://www.pikpng.com/pngl/m/19-199972_free-png-download-seahorse-illustration-png-images-seahors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https://www.pikpng.com/pngl/m/19-199972_free-png-download-seahorse-illustration-png-images-seahors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https://www.pikpng.com/pngl/m/19-199972_free-png-download-seahorse-illustration-png-images-seahors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4" name="AutoShape 12" descr="https://www.pikpng.com/pngl/m/19-199972_free-png-download-seahorse-illustration-png-images-seahors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6" name="AutoShape 14" descr="https://www.pikpng.com/pngl/m/19-199972_free-png-download-seahorse-illustration-png-images-seahors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8" name="AutoShape 16" descr="https://www.pikpng.com/pngl/m/19-199972_free-png-download-seahorse-illustration-png-images-seahorses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84" name="AutoShape 32" descr="https://photoshop-kopona.com/uploads/posts/2019-05/1556984487_seahorses_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" name="Рисунок 39" descr="http://pngimg.com/uploads/goldfish/goldfish_PNG64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9083">
            <a:off x="5179195" y="2499681"/>
            <a:ext cx="2163192" cy="124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E:\А 2022\РЫБЫ\конек 1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00926" y="3429000"/>
            <a:ext cx="1643074" cy="257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Осьминог PNG картинки скачать бесплатно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57686" y="4214818"/>
            <a:ext cx="2840304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27465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003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Лариса\Desktop\РЫБЫ\vector-fishing-equipment-with-pole-and-hook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500042"/>
            <a:ext cx="9143999" cy="5160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485778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1600200"/>
            <a:ext cx="5572164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7650" name="Picture 2" descr="C:\Users\Лариса\Desktop\РЫБЫ\снасти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35811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Лариса\Desktop\РЫБ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00372"/>
            <a:ext cx="8229600" cy="107157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Лариса\Desktop\РЫБЫ\мор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00164" y="0"/>
            <a:ext cx="12210089" cy="6858000"/>
          </a:xfrm>
          <a:prstGeom prst="rect">
            <a:avLst/>
          </a:prstGeom>
          <a:noFill/>
        </p:spPr>
      </p:pic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0" y="142852"/>
            <a:ext cx="314324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55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МОРЕ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Лариса\Desktop\РЫБЫ\screen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8792" y="0"/>
            <a:ext cx="12191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Лариса\Desktop\РЫБЫ\terumbu-karang-Image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>
            <a:off x="5429256" y="142853"/>
            <a:ext cx="342902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262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Calibri"/>
                <a:cs typeface="Calibri"/>
              </a:rPr>
              <a:t>КОРАЛЛЫ</a:t>
            </a:r>
            <a:endParaRPr lang="ru-RU" sz="3600" b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Лариса\Desktop\РЫБ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9570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7" name="Picture 5" descr="C:\Users\Лариса\Desktop\РЫБЫ\акул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400420"/>
            <a:ext cx="5270408" cy="3457580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sp>
        <p:nvSpPr>
          <p:cNvPr id="18443" name="AutoShape 11" descr="https://pizza-top.ru/800/600/https/spct2000.files.wordpress.com/2015/10/dab-fi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5" name="AutoShape 13" descr="https://pizza-top.ru/800/600/https/spct2000.files.wordpress.com/2015/10/dab-fish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8" name="WordArt 16"/>
          <p:cNvSpPr>
            <a:spLocks noChangeArrowheads="1" noChangeShapeType="1" noTextEdit="1"/>
          </p:cNvSpPr>
          <p:nvPr/>
        </p:nvSpPr>
        <p:spPr bwMode="auto">
          <a:xfrm>
            <a:off x="1857356" y="2428868"/>
            <a:ext cx="2643206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АКУЛА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8449" name="WordArt 17"/>
          <p:cNvSpPr>
            <a:spLocks noChangeArrowheads="1" noChangeShapeType="1" noTextEdit="1"/>
          </p:cNvSpPr>
          <p:nvPr/>
        </p:nvSpPr>
        <p:spPr bwMode="auto">
          <a:xfrm>
            <a:off x="5572132" y="3286124"/>
            <a:ext cx="3571868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КАМБАЛА</a:t>
            </a:r>
            <a:endParaRPr lang="ru-RU" sz="3600" b="1" kern="10" spc="0" dirty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8455" name="AutoShape 23" descr="https://www.papiermachefish.co.uk/art_fish_pictures/flound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57" name="AutoShape 25" descr="https://img2.freepng.ru/20180605/afj/kisspng-european-plaice-fish-vt-lemon-sole-5b1752f03b37f3.364528871528255216242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59" name="Picture 27" descr="C:\Users\Лариса\Desktop\РЫБЫ\(Pleuronectes platessa) 95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42852"/>
            <a:ext cx="4507441" cy="3071810"/>
          </a:xfrm>
          <a:prstGeom prst="rect">
            <a:avLst/>
          </a:prstGeom>
          <a:noFill/>
          <a:ln w="63500">
            <a:solidFill>
              <a:srgbClr val="00206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Лариса\Desktop\РЫБЫ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942978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714348" y="1417638"/>
            <a:ext cx="3214710" cy="8683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4929198"/>
            <a:ext cx="2500330" cy="11969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E:\А 2022\собака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42852"/>
            <a:ext cx="4071966" cy="3036523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6" name="Picture 5" descr="E:\А 2022\собака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42852"/>
            <a:ext cx="3571900" cy="305742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7" name="Picture 2" descr="E:\А 2022\жаба 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429000"/>
            <a:ext cx="5327233" cy="3143272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8" name="Picture 3" descr="E:\А 2022\попугай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44" y="3500438"/>
            <a:ext cx="3085548" cy="307183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500298" y="2428868"/>
            <a:ext cx="43577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Calibri"/>
              </a:rPr>
              <a:t>                   </a:t>
            </a:r>
          </a:p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Calibri"/>
              </a:rPr>
              <a:t> </a:t>
            </a:r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Calibri"/>
              </a:rPr>
              <a:t>        РЫБА-СОБАКА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5857892"/>
            <a:ext cx="34289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Calibri"/>
              </a:rPr>
              <a:t>   РЫБА-ПОПУГАЙ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857884" y="3357562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cs typeface="Calibri"/>
              </a:rPr>
              <a:t>РЫБА-ЖАБА</a:t>
            </a:r>
            <a:endParaRPr lang="ru-RU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Лариса\Desktop\РЫБЫ\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74217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714356"/>
            <a:ext cx="2786082" cy="571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9459" name="Picture 3" descr="C:\Users\Лариса\Desktop\РЫБЫ\пил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786190"/>
            <a:ext cx="4395079" cy="2929402"/>
          </a:xfrm>
          <a:prstGeom prst="rect">
            <a:avLst/>
          </a:prstGeom>
          <a:noFill/>
        </p:spPr>
      </p:pic>
      <p:pic>
        <p:nvPicPr>
          <p:cNvPr id="19460" name="Picture 4" descr="C:\Users\Лариса\Desktop\РЫБЫ\зебр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0"/>
            <a:ext cx="6425517" cy="3714752"/>
          </a:xfrm>
          <a:prstGeom prst="rect">
            <a:avLst/>
          </a:prstGeom>
          <a:noFill/>
        </p:spPr>
      </p:pic>
      <p:pic>
        <p:nvPicPr>
          <p:cNvPr id="19461" name="Picture 5" descr="C:\Users\Лариса\Desktop\РЫБЫ\игла.jpg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643438" y="3786190"/>
            <a:ext cx="4382698" cy="2857520"/>
          </a:xfrm>
          <a:prstGeom prst="rect">
            <a:avLst/>
          </a:prstGeom>
          <a:noFill/>
        </p:spPr>
      </p:pic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285720" y="3857628"/>
            <a:ext cx="2714644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РЫБА-ПИЛА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9465" name="WordArt 9"/>
          <p:cNvSpPr>
            <a:spLocks noChangeArrowheads="1" noChangeShapeType="1" noTextEdit="1"/>
          </p:cNvSpPr>
          <p:nvPr/>
        </p:nvSpPr>
        <p:spPr bwMode="auto">
          <a:xfrm>
            <a:off x="6357950" y="3786190"/>
            <a:ext cx="264320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РЫБА-ИГЛА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19466" name="WordArt 10"/>
          <p:cNvSpPr>
            <a:spLocks noChangeArrowheads="1" noChangeShapeType="1" noTextEdit="1"/>
          </p:cNvSpPr>
          <p:nvPr/>
        </p:nvSpPr>
        <p:spPr bwMode="auto">
          <a:xfrm>
            <a:off x="1500166" y="142853"/>
            <a:ext cx="2571768" cy="5715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РЫБА-ЗЕБРА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Лариса\Desktop\РЫБ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285752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4" name="Picture 4" descr="C:\Users\Лариса\Desktop\РЫБЫ\з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3"/>
            <a:ext cx="4929190" cy="3214709"/>
          </a:xfrm>
          <a:prstGeom prst="rect">
            <a:avLst/>
          </a:prstGeom>
          <a:noFill/>
        </p:spPr>
      </p:pic>
      <p:pic>
        <p:nvPicPr>
          <p:cNvPr id="20486" name="Picture 6" descr="C:\Users\Лариса\Desktop\РЫБЫ\ме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429000"/>
            <a:ext cx="4415803" cy="3304132"/>
          </a:xfrm>
          <a:prstGeom prst="rect">
            <a:avLst/>
          </a:prstGeom>
          <a:noFill/>
        </p:spPr>
      </p:pic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5000628" y="214291"/>
            <a:ext cx="400052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ЗОЛОТАЯ РЫБКА</a:t>
            </a:r>
            <a:endParaRPr lang="ru-RU" sz="36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  <p:sp>
        <p:nvSpPr>
          <p:cNvPr id="20488" name="WordArt 8"/>
          <p:cNvSpPr>
            <a:spLocks noChangeArrowheads="1" noChangeShapeType="1" noTextEdit="1"/>
          </p:cNvSpPr>
          <p:nvPr/>
        </p:nvSpPr>
        <p:spPr bwMode="auto">
          <a:xfrm>
            <a:off x="1857357" y="6000768"/>
            <a:ext cx="2928958" cy="64294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9525" algn="ctr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МЕЧЕНОСЕЦ</a:t>
            </a:r>
            <a:endParaRPr lang="ru-RU" sz="3600" b="1" kern="10" spc="0">
              <a:ln w="9525" algn="ctr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Лариса\Desktop\РЫБЫ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642918"/>
            <a:ext cx="3000396" cy="7747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507" name="Picture 3" descr="C:\Users\Лариса\Desktop\РЫБЫ\че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5000661" cy="3327269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pic>
        <p:nvPicPr>
          <p:cNvPr id="21510" name="Picture 6" descr="C:\Users\Лариса\Desktop\РЫБЫ\че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357562"/>
            <a:ext cx="5058433" cy="3357586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</p:pic>
      <p:sp>
        <p:nvSpPr>
          <p:cNvPr id="21512" name="WordArt 8"/>
          <p:cNvSpPr>
            <a:spLocks noChangeArrowheads="1" noChangeShapeType="1" noTextEdit="1"/>
          </p:cNvSpPr>
          <p:nvPr/>
        </p:nvSpPr>
        <p:spPr bwMode="auto">
          <a:xfrm>
            <a:off x="214282" y="4214818"/>
            <a:ext cx="3429024" cy="100013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/>
                <a:latin typeface="Calibri"/>
                <a:cs typeface="Calibri"/>
              </a:rPr>
              <a:t>ЧЕШУЯ</a:t>
            </a:r>
            <a:endParaRPr lang="ru-RU" sz="3600" b="1" kern="10" spc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24</Words>
  <Application>Microsoft Office PowerPoint</Application>
  <PresentationFormat>Экран (4:3)</PresentationFormat>
  <Paragraphs>17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ПРЕЗЕНТАЦИЯ  к НОД по речевому развитию в старшей группе  по теме: «Путешествие в подводное царство»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к НОД по речевому развитию в старшей группе  по теме: «Путешествие в подводное царство»</dc:title>
  <dc:creator>Лариса</dc:creator>
  <cp:lastModifiedBy>Лариса</cp:lastModifiedBy>
  <cp:revision>23</cp:revision>
  <dcterms:created xsi:type="dcterms:W3CDTF">2021-11-10T03:11:26Z</dcterms:created>
  <dcterms:modified xsi:type="dcterms:W3CDTF">2021-11-17T20:27:18Z</dcterms:modified>
</cp:coreProperties>
</file>