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256" r:id="rId3"/>
    <p:sldId id="259" r:id="rId4"/>
    <p:sldId id="260" r:id="rId5"/>
    <p:sldId id="262" r:id="rId6"/>
    <p:sldId id="264" r:id="rId7"/>
    <p:sldId id="266" r:id="rId8"/>
    <p:sldId id="268" r:id="rId9"/>
    <p:sldId id="270" r:id="rId10"/>
    <p:sldId id="272" r:id="rId11"/>
    <p:sldId id="275" r:id="rId12"/>
    <p:sldId id="276" r:id="rId13"/>
    <p:sldId id="278" r:id="rId14"/>
    <p:sldId id="280" r:id="rId15"/>
    <p:sldId id="282" r:id="rId16"/>
    <p:sldId id="284" r:id="rId17"/>
    <p:sldId id="286" r:id="rId18"/>
    <p:sldId id="288" r:id="rId19"/>
    <p:sldId id="290" r:id="rId20"/>
    <p:sldId id="292" r:id="rId21"/>
    <p:sldId id="294" r:id="rId22"/>
    <p:sldId id="29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116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6007-AEA5-421A-9AA2-A7780F119666}" type="datetimeFigureOut">
              <a:rPr lang="ru-RU" smtClean="0"/>
              <a:pPr/>
              <a:t>08.10.2021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734B0-F980-41A2-9963-F4A25664FA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6007-AEA5-421A-9AA2-A7780F119666}" type="datetimeFigureOut">
              <a:rPr lang="ru-RU" smtClean="0"/>
              <a:pPr/>
              <a:t>08.10.2021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734B0-F980-41A2-9963-F4A25664FA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6007-AEA5-421A-9AA2-A7780F119666}" type="datetimeFigureOut">
              <a:rPr lang="ru-RU" smtClean="0"/>
              <a:pPr/>
              <a:t>08.10.2021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734B0-F980-41A2-9963-F4A25664FA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6007-AEA5-421A-9AA2-A7780F119666}" type="datetimeFigureOut">
              <a:rPr lang="ru-RU" smtClean="0"/>
              <a:pPr/>
              <a:t>08.10.2021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734B0-F980-41A2-9963-F4A25664FA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6007-AEA5-421A-9AA2-A7780F119666}" type="datetimeFigureOut">
              <a:rPr lang="ru-RU" smtClean="0"/>
              <a:pPr/>
              <a:t>08.10.2021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734B0-F980-41A2-9963-F4A25664FA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6007-AEA5-421A-9AA2-A7780F119666}" type="datetimeFigureOut">
              <a:rPr lang="ru-RU" smtClean="0"/>
              <a:pPr/>
              <a:t>08.10.2021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734B0-F980-41A2-9963-F4A25664FA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6007-AEA5-421A-9AA2-A7780F119666}" type="datetimeFigureOut">
              <a:rPr lang="ru-RU" smtClean="0"/>
              <a:pPr/>
              <a:t>08.10.2021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734B0-F980-41A2-9963-F4A25664FA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6007-AEA5-421A-9AA2-A7780F119666}" type="datetimeFigureOut">
              <a:rPr lang="ru-RU" smtClean="0"/>
              <a:pPr/>
              <a:t>08.10.2021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734B0-F980-41A2-9963-F4A25664FA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6007-AEA5-421A-9AA2-A7780F119666}" type="datetimeFigureOut">
              <a:rPr lang="ru-RU" smtClean="0"/>
              <a:pPr/>
              <a:t>08.10.2021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734B0-F980-41A2-9963-F4A25664FA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6007-AEA5-421A-9AA2-A7780F119666}" type="datetimeFigureOut">
              <a:rPr lang="ru-RU" smtClean="0"/>
              <a:pPr/>
              <a:t>08.10.2021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734B0-F980-41A2-9963-F4A25664FA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6007-AEA5-421A-9AA2-A7780F119666}" type="datetimeFigureOut">
              <a:rPr lang="ru-RU" smtClean="0"/>
              <a:pPr/>
              <a:t>08.10.2021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734B0-F980-41A2-9963-F4A25664FA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06007-AEA5-421A-9AA2-A7780F119666}" type="datetimeFigureOut">
              <a:rPr lang="ru-RU" smtClean="0"/>
              <a:pPr/>
              <a:t>08.10.2021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734B0-F980-41A2-9963-F4A25664FA0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:\ПУШКИН\к презентации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4274" name="Picture 2" descr="C:\Users\Лариса\Desktop\ПУШКИН\Пушкин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428603"/>
            <a:ext cx="6715172" cy="4475033"/>
          </a:xfrm>
          <a:prstGeom prst="rect">
            <a:avLst/>
          </a:prstGeom>
          <a:noFill/>
        </p:spPr>
      </p:pic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4000496" y="4929198"/>
            <a:ext cx="392909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презентацию подготовила</a:t>
            </a:r>
            <a:endParaRPr kumimoji="0" lang="ru-RU" sz="7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воспитатель: Л.Н.Архипова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err="1" smtClean="0">
                <a:latin typeface="Bookman Old Style" pitchFamily="18" charset="0"/>
                <a:cs typeface="Times New Roman" pitchFamily="18" charset="0"/>
              </a:rPr>
              <a:t>д</a:t>
            </a:r>
            <a:r>
              <a:rPr lang="ru-RU" sz="1400" b="1" smtClean="0">
                <a:latin typeface="Bookman Old Style" pitchFamily="18" charset="0"/>
                <a:cs typeface="Times New Roman" pitchFamily="18" charset="0"/>
              </a:rPr>
              <a:t>/с </a:t>
            </a:r>
            <a:r>
              <a:rPr lang="ru-RU" sz="1400" b="1" smtClean="0">
                <a:latin typeface="Bookman Old Style" pitchFamily="18" charset="0"/>
                <a:cs typeface="Times New Roman" pitchFamily="18" charset="0"/>
              </a:rPr>
              <a:t>№</a:t>
            </a:r>
            <a:r>
              <a:rPr lang="ru-RU" sz="1400" b="1" dirty="0" smtClean="0">
                <a:latin typeface="Bookman Old Style" pitchFamily="18" charset="0"/>
                <a:cs typeface="Times New Roman" pitchFamily="18" charset="0"/>
              </a:rPr>
              <a:t>44 «Звездочки» г.Новомосковск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:\ПУШКИН\к презентации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286380" y="928670"/>
            <a:ext cx="27146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latin typeface="Bookman Old Style" pitchFamily="18" charset="0"/>
            </a:endParaRPr>
          </a:p>
          <a:p>
            <a:pPr algn="ctr"/>
            <a:endParaRPr lang="ru-RU" sz="1600" b="1" dirty="0">
              <a:latin typeface="Bookman Old Style" pitchFamily="18" charset="0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643570" y="4643446"/>
            <a:ext cx="2357454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>
              <a:latin typeface="Bookman Old Style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4857760"/>
            <a:ext cx="6715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 </a:t>
            </a:r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142976" y="4071942"/>
            <a:ext cx="685804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Когда Пушкин окончил лицей, он был уже почти совсем взрослый. И по этому, как все взрослые стал ходить на работу –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в Коллегию иностранных дел.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571480"/>
            <a:ext cx="6715172" cy="346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:\ПУШКИН\к презентации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286380" y="928670"/>
            <a:ext cx="27146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latin typeface="Bookman Old Style" pitchFamily="18" charset="0"/>
            </a:endParaRPr>
          </a:p>
          <a:p>
            <a:pPr algn="ctr"/>
            <a:endParaRPr lang="ru-RU" sz="1600" b="1" dirty="0">
              <a:latin typeface="Bookman Old Style" pitchFamily="18" charset="0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643570" y="4643446"/>
            <a:ext cx="2357454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>
              <a:latin typeface="Bookman Old Style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4857760"/>
            <a:ext cx="6715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 </a:t>
            </a:r>
          </a:p>
        </p:txBody>
      </p: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1214414" y="4500570"/>
            <a:ext cx="678661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В свободное от иностранных дел время Пушкин ездил на балы, заводил друзей, ходил в театр. Одним словом, жизнь у него была интересная и насыщенная. А друзья его были очень умные и модные в то время люди.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500042"/>
            <a:ext cx="3135048" cy="393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1571612"/>
            <a:ext cx="3500430" cy="2187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:\ПУШКИН\к презентации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286380" y="928670"/>
            <a:ext cx="27146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latin typeface="Bookman Old Style" pitchFamily="18" charset="0"/>
            </a:endParaRPr>
          </a:p>
          <a:p>
            <a:pPr algn="ctr"/>
            <a:endParaRPr lang="ru-RU" sz="1600" b="1" dirty="0">
              <a:latin typeface="Bookman Old Style" pitchFamily="18" charset="0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643570" y="4643446"/>
            <a:ext cx="2357454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>
              <a:latin typeface="Bookman Old Style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4857760"/>
            <a:ext cx="6715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 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428604"/>
            <a:ext cx="3286148" cy="4063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1214414" y="4429132"/>
            <a:ext cx="678661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Но самое главное -  Пушкин продолжал писать, и его стихи становятся все лучше и лучше. Их любят и заучивают наизусть с большим удовольствием.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Когда Жуковский (тот самый, что учил царя и был очень  известным поэтом) прочитал поэму Пушкина «Руслан и Людмила», он подарил ему свой портрет и подписал : «Победителю-ученику от побежденного учителя». Самый знаменитый и уважаемый поэт того времени признал, что стихи Пушкина лучше, чем его собственные!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Вот какой он был талантливый , этот Пушкин!</a:t>
            </a: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 </a:t>
            </a:r>
          </a:p>
        </p:txBody>
      </p:sp>
      <p:pic>
        <p:nvPicPr>
          <p:cNvPr id="33796" name="Picture 4" descr="H:\ПУШКИН\к презентации\руслан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428604"/>
            <a:ext cx="3268108" cy="4071966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:\ПУШКИН\к презентации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286380" y="928670"/>
            <a:ext cx="27146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latin typeface="Bookman Old Style" pitchFamily="18" charset="0"/>
            </a:endParaRPr>
          </a:p>
          <a:p>
            <a:pPr algn="ctr"/>
            <a:endParaRPr lang="ru-RU" sz="1600" b="1" dirty="0">
              <a:latin typeface="Bookman Old Style" pitchFamily="18" charset="0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643570" y="4643446"/>
            <a:ext cx="2357454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>
              <a:latin typeface="Bookman Old Style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4857760"/>
            <a:ext cx="6715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 </a:t>
            </a:r>
          </a:p>
        </p:txBody>
      </p:sp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1214414" y="4500570"/>
            <a:ext cx="671517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В те времена среди молодых людей был обычай собираться в тайные общества и ругать царя. Пушкин тайные общества не посещал, но любил поругать царя в своих стихах.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Конечно, царю было обидно ,и он отправил Пушкина подальше от себя в село Михайловское.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1643050"/>
            <a:ext cx="4679451" cy="2919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428604"/>
            <a:ext cx="2443053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:\ПУШКИН\к презентации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286380" y="928670"/>
            <a:ext cx="27146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latin typeface="Bookman Old Style" pitchFamily="18" charset="0"/>
            </a:endParaRPr>
          </a:p>
          <a:p>
            <a:pPr algn="ctr"/>
            <a:endParaRPr lang="ru-RU" sz="1600" b="1" dirty="0">
              <a:latin typeface="Bookman Old Style" pitchFamily="18" charset="0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643570" y="4643446"/>
            <a:ext cx="2357454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>
              <a:latin typeface="Bookman Old Style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4857760"/>
            <a:ext cx="6715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 </a:t>
            </a:r>
          </a:p>
        </p:txBody>
      </p:sp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1285852" y="4429132"/>
            <a:ext cx="664373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Но Пушкин не отчаялся. Конечно, там не было театров и балов, но зато было много свободного времени. И Пушкин занялся тем, что писал свои прекрасные стихи и поэмы.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36866" name="Picture 2" descr="H:\ПУШКИН\к презентации\мих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1714488"/>
            <a:ext cx="3709566" cy="2708124"/>
          </a:xfrm>
          <a:prstGeom prst="rect">
            <a:avLst/>
          </a:prstGeom>
          <a:noFill/>
        </p:spPr>
      </p:pic>
      <p:pic>
        <p:nvPicPr>
          <p:cNvPr id="36867" name="Picture 3" descr="H:\ПУШКИН\к презентации\мих 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428604"/>
            <a:ext cx="3262708" cy="2643206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:\ПУШКИН\к презентации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286380" y="928670"/>
            <a:ext cx="27146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latin typeface="Bookman Old Style" pitchFamily="18" charset="0"/>
            </a:endParaRPr>
          </a:p>
          <a:p>
            <a:pPr algn="ctr"/>
            <a:endParaRPr lang="ru-RU" sz="1600" b="1" dirty="0">
              <a:latin typeface="Bookman Old Style" pitchFamily="18" charset="0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643570" y="4643446"/>
            <a:ext cx="2357454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>
              <a:latin typeface="Bookman Old Style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4857760"/>
            <a:ext cx="6715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 </a:t>
            </a:r>
          </a:p>
        </p:txBody>
      </p:sp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1142976" y="4429132"/>
            <a:ext cx="685804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Но вот царь, который обиделся на Пушкина , умер. И на трон взошел новый царь, который разрешил поэту вернуться в Москву. Но это был хитрый царь, он знал, что Пушкин может писать обидные стихи,  а потому повелел, что отныне он будет решать , какое стихотворение Пушкина можно напечатать, а какое нет.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39938" name="Picture 2" descr="H:\ПУШКИН\к презентации\ник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428604"/>
            <a:ext cx="3521565" cy="3143272"/>
          </a:xfrm>
          <a:prstGeom prst="rect">
            <a:avLst/>
          </a:prstGeom>
          <a:noFill/>
        </p:spPr>
      </p:pic>
      <p:pic>
        <p:nvPicPr>
          <p:cNvPr id="39939" name="Picture 3" descr="H:\ПУШКИН\к презентации\ник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1643050"/>
            <a:ext cx="3125865" cy="2786390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:\ПУШКИН\к презентации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286380" y="928670"/>
            <a:ext cx="27146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latin typeface="Bookman Old Style" pitchFamily="18" charset="0"/>
            </a:endParaRPr>
          </a:p>
          <a:p>
            <a:pPr algn="ctr"/>
            <a:endParaRPr lang="ru-RU" sz="1600" b="1" dirty="0">
              <a:latin typeface="Bookman Old Style" pitchFamily="18" charset="0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643570" y="4643446"/>
            <a:ext cx="2357454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>
              <a:latin typeface="Bookman Old Style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4857760"/>
            <a:ext cx="6715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 </a:t>
            </a:r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1142976" y="4143380"/>
            <a:ext cx="692948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Когда Пушкину исполнилось 30 лет, он решил, что ему пора жениться.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Но женитьба – дело серьезное и ответственное, поэтому женился он только через два года. Жена его – Наталья Гончарова – была очень красивая.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40962" name="Picture 2" descr="H:\ПУШКИН\к презентации\жен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428604"/>
            <a:ext cx="6723067" cy="3781725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:\ПУШКИН\к презентации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286380" y="928670"/>
            <a:ext cx="27146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latin typeface="Bookman Old Style" pitchFamily="18" charset="0"/>
            </a:endParaRPr>
          </a:p>
          <a:p>
            <a:pPr algn="ctr"/>
            <a:endParaRPr lang="ru-RU" sz="1600" b="1" dirty="0">
              <a:latin typeface="Bookman Old Style" pitchFamily="18" charset="0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643570" y="4643446"/>
            <a:ext cx="2357454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>
              <a:latin typeface="Bookman Old Style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4857760"/>
            <a:ext cx="6715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 </a:t>
            </a:r>
          </a:p>
        </p:txBody>
      </p:sp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1142976" y="3143248"/>
            <a:ext cx="3714776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А незадолго до свадьбы Пушкин отправился в свое имение село Болдино. Были у него там важные дела. Настолько важные, что прожил он там три месяца. За это время поэт написал много стихов, поэм, повестей и статей. И так они были необычайно хороши, что решено было все написанное за это время Пушкиным называть «Болдинской осенью».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43010" name="Picture 2" descr="H:\ПУШКИН\к презентации\болд 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571480"/>
            <a:ext cx="3657600" cy="2636837"/>
          </a:xfrm>
          <a:prstGeom prst="rect">
            <a:avLst/>
          </a:prstGeom>
          <a:noFill/>
        </p:spPr>
      </p:pic>
      <p:pic>
        <p:nvPicPr>
          <p:cNvPr id="43011" name="Picture 3" descr="H:\ПУШКИН\к презентации\болд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571480"/>
            <a:ext cx="2903161" cy="4714908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:\ПУШКИН\к презентации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286380" y="928670"/>
            <a:ext cx="27146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latin typeface="Bookman Old Style" pitchFamily="18" charset="0"/>
            </a:endParaRPr>
          </a:p>
          <a:p>
            <a:pPr algn="ctr"/>
            <a:endParaRPr lang="ru-RU" sz="1600" b="1" dirty="0">
              <a:latin typeface="Bookman Old Style" pitchFamily="18" charset="0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643570" y="4643446"/>
            <a:ext cx="2357454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>
              <a:latin typeface="Bookman Old Style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4857760"/>
            <a:ext cx="6715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 </a:t>
            </a:r>
          </a:p>
        </p:txBody>
      </p:sp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1142976" y="4357694"/>
            <a:ext cx="685804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Пушкин с семьей переехал в Царское Село. То самое место, где он учился в Лицее. И так ему было приятно вспомнить свое детство, что он взял да и начал писать свои сказки, многие из которых тебе наверняка уже читала мама: «Сказка о царе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Салтане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», «Сказка о рыбаке и рыбке» и многие другие.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45058" name="Picture 2" descr="H:\ПУШКИН\к презентации\семь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3" y="500042"/>
            <a:ext cx="6731047" cy="3786214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:\ПУШКИН\к презентации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286380" y="928670"/>
            <a:ext cx="27146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latin typeface="Bookman Old Style" pitchFamily="18" charset="0"/>
            </a:endParaRPr>
          </a:p>
          <a:p>
            <a:pPr algn="ctr"/>
            <a:endParaRPr lang="ru-RU" sz="1600" b="1" dirty="0">
              <a:latin typeface="Bookman Old Style" pitchFamily="18" charset="0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643570" y="4643446"/>
            <a:ext cx="2357454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>
              <a:latin typeface="Bookman Old Style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4857760"/>
            <a:ext cx="6715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 </a:t>
            </a:r>
          </a:p>
        </p:txBody>
      </p:sp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1142976" y="4357694"/>
            <a:ext cx="68580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3571877"/>
            <a:ext cx="67151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Bookman Old Style" pitchFamily="18" charset="0"/>
              </a:rPr>
              <a:t>Но случилась беда: в Петербург приехал один нехороший француз по имени Дантес. </a:t>
            </a:r>
            <a:endParaRPr lang="ru-RU" sz="2000" b="1" dirty="0" smtClean="0">
              <a:latin typeface="Bookman Old Style" pitchFamily="18" charset="0"/>
            </a:endParaRPr>
          </a:p>
          <a:p>
            <a:pPr algn="ctr"/>
            <a:r>
              <a:rPr lang="ru-RU" sz="2000" b="1" dirty="0" smtClean="0">
                <a:latin typeface="Bookman Old Style" pitchFamily="18" charset="0"/>
              </a:rPr>
              <a:t>Он </a:t>
            </a:r>
            <a:r>
              <a:rPr lang="ru-RU" sz="2000" b="1" dirty="0">
                <a:latin typeface="Bookman Old Style" pitchFamily="18" charset="0"/>
              </a:rPr>
              <a:t>стал обижать красавицу-жену Пушкина</a:t>
            </a:r>
            <a:r>
              <a:rPr lang="ru-RU" sz="2000" b="1" dirty="0" smtClean="0">
                <a:latin typeface="Bookman Old Style" pitchFamily="18" charset="0"/>
              </a:rPr>
              <a:t>.</a:t>
            </a:r>
          </a:p>
          <a:p>
            <a:pPr algn="ctr"/>
            <a:r>
              <a:rPr lang="ru-RU" sz="2000" b="1" dirty="0" smtClean="0">
                <a:latin typeface="Bookman Old Style" pitchFamily="18" charset="0"/>
              </a:rPr>
              <a:t> И, конечно</a:t>
            </a:r>
            <a:r>
              <a:rPr lang="ru-RU" sz="2000" b="1" dirty="0">
                <a:latin typeface="Bookman Old Style" pitchFamily="18" charset="0"/>
              </a:rPr>
              <a:t>, чтобы защитить свою жену, великий поэт вызвал на дуэль </a:t>
            </a:r>
            <a:endParaRPr lang="ru-RU" sz="2000" b="1" dirty="0" smtClean="0">
              <a:latin typeface="Bookman Old Style" pitchFamily="18" charset="0"/>
            </a:endParaRPr>
          </a:p>
          <a:p>
            <a:pPr algn="ctr"/>
            <a:r>
              <a:rPr lang="ru-RU" sz="2000" b="1" dirty="0" smtClean="0">
                <a:latin typeface="Bookman Old Style" pitchFamily="18" charset="0"/>
              </a:rPr>
              <a:t>подлого </a:t>
            </a:r>
            <a:r>
              <a:rPr lang="ru-RU" sz="2000" b="1" dirty="0">
                <a:latin typeface="Bookman Old Style" pitchFamily="18" charset="0"/>
              </a:rPr>
              <a:t>француза</a:t>
            </a:r>
          </a:p>
        </p:txBody>
      </p:sp>
      <p:pic>
        <p:nvPicPr>
          <p:cNvPr id="47106" name="Picture 2" descr="H:\ПУШКИН\к презентации\дантес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500041"/>
            <a:ext cx="6715172" cy="2941399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:\ПУШКИН\к презентации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H:\ПУШКИН\к презентации\родилс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500042"/>
            <a:ext cx="4046178" cy="500066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286380" y="928670"/>
            <a:ext cx="27146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Bookman Old Style" pitchFamily="18" charset="0"/>
              </a:rPr>
              <a:t>   Давным-давно 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(аж в 1799 году!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 Вот как давно!) 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в тёплый летний денёк родился Александр Сергеевич Пушкин.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Мама звала его Сашей. 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  Тогда никто не мог и предположить, что через много лет маленький Саша станет «Солнцем русской поэзии».</a:t>
            </a:r>
            <a:endParaRPr lang="ru-RU" sz="1600" b="1" dirty="0">
              <a:latin typeface="Bookman Old Style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:\ПУШКИН\к презентации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286380" y="928670"/>
            <a:ext cx="27146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latin typeface="Bookman Old Style" pitchFamily="18" charset="0"/>
            </a:endParaRPr>
          </a:p>
          <a:p>
            <a:pPr algn="ctr"/>
            <a:endParaRPr lang="ru-RU" sz="1600" b="1" dirty="0">
              <a:latin typeface="Bookman Old Style" pitchFamily="18" charset="0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643570" y="4643446"/>
            <a:ext cx="2357454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>
              <a:latin typeface="Bookman Old Style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4857760"/>
            <a:ext cx="6715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 </a:t>
            </a:r>
          </a:p>
        </p:txBody>
      </p:sp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1142976" y="4357694"/>
            <a:ext cx="68580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4643438" y="3357562"/>
            <a:ext cx="314327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Но все закончилось трагично: Дантес стрелял первым и смертельно ранил Пушкина.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500042"/>
            <a:ext cx="4425625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1" name="Picture 3" descr="H:\ПУШКИН\к презентации\ранен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3000372"/>
            <a:ext cx="3214710" cy="2553015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:\ПУШКИН\к презентации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286380" y="928670"/>
            <a:ext cx="27146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latin typeface="Bookman Old Style" pitchFamily="18" charset="0"/>
            </a:endParaRPr>
          </a:p>
          <a:p>
            <a:pPr algn="ctr"/>
            <a:endParaRPr lang="ru-RU" sz="1600" b="1" dirty="0">
              <a:latin typeface="Bookman Old Style" pitchFamily="18" charset="0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643570" y="4643446"/>
            <a:ext cx="2357454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>
              <a:latin typeface="Bookman Old Style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4857760"/>
            <a:ext cx="6715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 </a:t>
            </a:r>
          </a:p>
        </p:txBody>
      </p:sp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1142976" y="4357694"/>
            <a:ext cx="68580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1142976" y="4500570"/>
            <a:ext cx="685804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Пушкин прожил короткую, но очень яркую жизнь. Его стихи и поэмы читают все от мала до велика вот уже почти две сотни лет. Ученые, изучающие литературу, считают, что Пушкин -  создатель современного русского языка. Писатели, которые жили после него, говорят о том, что на их творчество повлиял Пушкин – Солнце русской поэзии, Солнце русской литературы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02" name="Picture 2" descr="C:\Users\Лариса\Desktop\ПУШКИН\f4de2e3099dc66da9c5b432ae392324d9f44d8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428604"/>
            <a:ext cx="5465756" cy="4054538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:\ПУШКИН\к презентации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286380" y="928670"/>
            <a:ext cx="27146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latin typeface="Bookman Old Style" pitchFamily="18" charset="0"/>
            </a:endParaRPr>
          </a:p>
          <a:p>
            <a:pPr algn="ctr"/>
            <a:endParaRPr lang="ru-RU" sz="1600" b="1" dirty="0">
              <a:latin typeface="Bookman Old Style" pitchFamily="18" charset="0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643570" y="4643446"/>
            <a:ext cx="2357454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>
              <a:latin typeface="Bookman Old Style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4857760"/>
            <a:ext cx="6715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 </a:t>
            </a:r>
          </a:p>
        </p:txBody>
      </p:sp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1142976" y="4500570"/>
            <a:ext cx="68580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1142976" y="4143380"/>
            <a:ext cx="6858048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latin typeface="Bookman Old Style" pitchFamily="18" charset="0"/>
                <a:cs typeface="Times New Roman" pitchFamily="18" charset="0"/>
              </a:rPr>
              <a:t>«Что за прелесть эти сказки!»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latin typeface="Bookman Old Style" pitchFamily="18" charset="0"/>
                <a:cs typeface="Times New Roman" pitchFamily="18" charset="0"/>
              </a:rPr>
              <a:t>                          </a:t>
            </a:r>
            <a:r>
              <a:rPr lang="ru-RU" sz="3200" b="1" i="1" dirty="0" smtClean="0">
                <a:latin typeface="Bookman Old Style" pitchFamily="18" charset="0"/>
                <a:cs typeface="Times New Roman" pitchFamily="18" charset="0"/>
              </a:rPr>
              <a:t>А.С.Пушкин</a:t>
            </a:r>
            <a:r>
              <a:rPr lang="ru-RU" sz="3200" b="1" dirty="0" smtClean="0">
                <a:latin typeface="Bookman Old Style" pitchFamily="18" charset="0"/>
                <a:cs typeface="Times New Roman" pitchFamily="18" charset="0"/>
              </a:rPr>
              <a:t>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C:\Users\Лариса\Desktop\ПУШКИН\LJR5j7ohobia_1200x0_AybP2us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428604"/>
            <a:ext cx="6768583" cy="355350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:\ПУШКИН\к презентации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286380" y="928670"/>
            <a:ext cx="27146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latin typeface="Bookman Old Style" pitchFamily="18" charset="0"/>
            </a:endParaRPr>
          </a:p>
          <a:p>
            <a:pPr algn="ctr"/>
            <a:endParaRPr lang="ru-RU" sz="1600" b="1" dirty="0">
              <a:latin typeface="Bookman Old Style" pitchFamily="18" charset="0"/>
            </a:endParaRPr>
          </a:p>
        </p:txBody>
      </p:sp>
      <p:pic>
        <p:nvPicPr>
          <p:cNvPr id="7" name="Picture 4" descr="H:\ПУШКИН\к презентации\отец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428604"/>
            <a:ext cx="4357718" cy="5112998"/>
          </a:xfrm>
          <a:prstGeom prst="rect">
            <a:avLst/>
          </a:prstGeom>
          <a:noFill/>
        </p:spPr>
      </p:pic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643570" y="500043"/>
            <a:ext cx="2357454" cy="670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Отец Пушкина очень любил читать, поэтому в его доме была большая-пребольшая библиотека.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С самого детства Пушкин был окружен книгами и умными дядями и тетями.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В гости к его папе приходили знаменитые писатели и музыканты.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>
              <a:latin typeface="Bookman Old Style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:\ПУШКИН\к презентации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286380" y="928670"/>
            <a:ext cx="27146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latin typeface="Bookman Old Style" pitchFamily="18" charset="0"/>
            </a:endParaRPr>
          </a:p>
          <a:p>
            <a:pPr algn="ctr"/>
            <a:endParaRPr lang="ru-RU" sz="1600" b="1" dirty="0">
              <a:latin typeface="Bookman Old Style" pitchFamily="18" charset="0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643570" y="4643446"/>
            <a:ext cx="2357454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>
              <a:latin typeface="Bookman Old Style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4429132"/>
            <a:ext cx="67151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Bookman Old Style" pitchFamily="18" charset="0"/>
              </a:rPr>
              <a:t>В те далекие времена было модно </a:t>
            </a:r>
            <a:r>
              <a:rPr lang="ru-RU" b="1" dirty="0" smtClean="0">
                <a:latin typeface="Bookman Old Style" pitchFamily="18" charset="0"/>
              </a:rPr>
              <a:t>говорить</a:t>
            </a:r>
          </a:p>
          <a:p>
            <a:pPr algn="ctr"/>
            <a:r>
              <a:rPr lang="ru-RU" b="1" dirty="0" smtClean="0">
                <a:latin typeface="Bookman Old Style" pitchFamily="18" charset="0"/>
              </a:rPr>
              <a:t> </a:t>
            </a:r>
            <a:r>
              <a:rPr lang="ru-RU" b="1" dirty="0">
                <a:latin typeface="Bookman Old Style" pitchFamily="18" charset="0"/>
              </a:rPr>
              <a:t>по-французски. И, конечно,  мама и папа Пушкина были очень модными и каждое утро  говорили своему сыну «</a:t>
            </a:r>
            <a:r>
              <a:rPr lang="ru-RU" b="1" dirty="0" err="1">
                <a:latin typeface="Bookman Old Style" pitchFamily="18" charset="0"/>
              </a:rPr>
              <a:t>Бонжур</a:t>
            </a:r>
            <a:r>
              <a:rPr lang="ru-RU" b="1" dirty="0">
                <a:latin typeface="Bookman Old Style" pitchFamily="18" charset="0"/>
              </a:rPr>
              <a:t>!».</a:t>
            </a:r>
          </a:p>
        </p:txBody>
      </p:sp>
      <p:pic>
        <p:nvPicPr>
          <p:cNvPr id="17411" name="Picture 3" descr="H:\ПУШКИН\к презентации\отец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428604"/>
            <a:ext cx="3316242" cy="4043374"/>
          </a:xfrm>
          <a:prstGeom prst="rect">
            <a:avLst/>
          </a:prstGeom>
          <a:noFill/>
        </p:spPr>
      </p:pic>
      <p:pic>
        <p:nvPicPr>
          <p:cNvPr id="17412" name="Picture 4" descr="H:\ПУШКИН\к презентации\мать и отец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3" y="428604"/>
            <a:ext cx="3357587" cy="4025494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:\ПУШКИН\к презентации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286380" y="928670"/>
            <a:ext cx="27146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latin typeface="Bookman Old Style" pitchFamily="18" charset="0"/>
            </a:endParaRPr>
          </a:p>
          <a:p>
            <a:pPr algn="ctr"/>
            <a:endParaRPr lang="ru-RU" sz="1600" b="1" dirty="0">
              <a:latin typeface="Bookman Old Style" pitchFamily="18" charset="0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643570" y="4643446"/>
            <a:ext cx="2357454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>
              <a:latin typeface="Bookman Old Style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4857760"/>
            <a:ext cx="67151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Bookman Old Style" pitchFamily="18" charset="0"/>
              </a:rPr>
              <a:t>А няня Пушкина, Арина Родионовна,  была женщина серьезная  и за модой не следила. </a:t>
            </a:r>
            <a:endParaRPr lang="ru-RU" b="1" dirty="0" smtClean="0">
              <a:latin typeface="Bookman Old Style" pitchFamily="18" charset="0"/>
            </a:endParaRPr>
          </a:p>
        </p:txBody>
      </p:sp>
      <p:pic>
        <p:nvPicPr>
          <p:cNvPr id="18434" name="Picture 2" descr="H:\ПУШКИН\к презентации\скульптур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857232"/>
            <a:ext cx="3565649" cy="3929090"/>
          </a:xfrm>
          <a:prstGeom prst="rect">
            <a:avLst/>
          </a:prstGeom>
          <a:noFill/>
          <a:ln w="63500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8435" name="Picture 3" descr="H:\ПУШКИН\к презентации\нян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500042"/>
            <a:ext cx="3032602" cy="3915123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:\ПУШКИН\к презентации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286380" y="928670"/>
            <a:ext cx="27146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latin typeface="Bookman Old Style" pitchFamily="18" charset="0"/>
            </a:endParaRPr>
          </a:p>
          <a:p>
            <a:pPr algn="ctr"/>
            <a:endParaRPr lang="ru-RU" sz="1600" b="1" dirty="0">
              <a:latin typeface="Bookman Old Style" pitchFamily="18" charset="0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643570" y="4643446"/>
            <a:ext cx="2357454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>
              <a:latin typeface="Bookman Old Style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4857760"/>
            <a:ext cx="6715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 </a:t>
            </a: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1142976" y="4572008"/>
            <a:ext cx="678661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Поэтому  каждый вечер она говорила ему: «Доброй ночи!»,- а перед этим рассказывала старинные русские сказки, полные приключений и чудес.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Маленькому Саше это очень нравилось.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19458" name="Picture 2" descr="H:\ПУШКИН\к презентации\саша и нян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357166"/>
            <a:ext cx="6858048" cy="4167100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:\ПУШКИН\к презентации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286380" y="928670"/>
            <a:ext cx="27146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latin typeface="Bookman Old Style" pitchFamily="18" charset="0"/>
            </a:endParaRPr>
          </a:p>
          <a:p>
            <a:pPr algn="ctr"/>
            <a:endParaRPr lang="ru-RU" sz="1600" b="1" dirty="0">
              <a:latin typeface="Bookman Old Style" pitchFamily="18" charset="0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643570" y="4643446"/>
            <a:ext cx="2357454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>
              <a:latin typeface="Bookman Old Style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4857760"/>
            <a:ext cx="6715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000628" y="3571876"/>
            <a:ext cx="30003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Bookman Old Style" pitchFamily="18" charset="0"/>
              </a:rPr>
              <a:t>Когда  Пушкину исполнилось 12 лет, его отправили учиться в  лицей. Учиться Саше было весело и интересно. </a:t>
            </a:r>
          </a:p>
        </p:txBody>
      </p:sp>
      <p:pic>
        <p:nvPicPr>
          <p:cNvPr id="21508" name="Picture 4" descr="H:\ПУШКИН\к презентации\лицей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428604"/>
            <a:ext cx="4786346" cy="2639143"/>
          </a:xfrm>
          <a:prstGeom prst="rect">
            <a:avLst/>
          </a:prstGeom>
          <a:noFill/>
        </p:spPr>
      </p:pic>
      <p:pic>
        <p:nvPicPr>
          <p:cNvPr id="21509" name="Picture 5" descr="H:\ПУШКИН\к презентации\учитс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3143248"/>
            <a:ext cx="3643337" cy="2390940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:\ПУШКИН\к презентации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286380" y="928670"/>
            <a:ext cx="27146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latin typeface="Bookman Old Style" pitchFamily="18" charset="0"/>
            </a:endParaRPr>
          </a:p>
          <a:p>
            <a:pPr algn="ctr"/>
            <a:endParaRPr lang="ru-RU" sz="1600" b="1" dirty="0">
              <a:latin typeface="Bookman Old Style" pitchFamily="18" charset="0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643570" y="4643446"/>
            <a:ext cx="2357454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>
              <a:latin typeface="Bookman Old Style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4857760"/>
            <a:ext cx="6715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 </a:t>
            </a:r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1142976" y="4786322"/>
            <a:ext cx="67151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Учителя там были известные в ту пору и очень уважаемые писатели Батюшков  и Жуковский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(который учил аж самого царя!).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500042"/>
            <a:ext cx="3056201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500042"/>
            <a:ext cx="3286148" cy="407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:\ПУШКИН\к презентации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286380" y="928670"/>
            <a:ext cx="27146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latin typeface="Bookman Old Style" pitchFamily="18" charset="0"/>
            </a:endParaRPr>
          </a:p>
          <a:p>
            <a:pPr algn="ctr"/>
            <a:endParaRPr lang="ru-RU" sz="1600" b="1" dirty="0">
              <a:latin typeface="Bookman Old Style" pitchFamily="18" charset="0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643570" y="4643446"/>
            <a:ext cx="2357454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>
              <a:latin typeface="Bookman Old Style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3714744" y="428604"/>
            <a:ext cx="4143404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Все эти талантливые и добрые люди так повлияли на Сашу Пушкина, что он стал писать стихи , которые нравились и друзьям, и даже учителям.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Среди учителей Пушкина был знаменитый поэт Гавриил Державин.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К тому времени он был уже старенький и поэтому очень мудрый. Так вот, даже такой серьезный человек хвалил стихи Пушкина и предвидел его большое будущее.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3000372"/>
            <a:ext cx="4286279" cy="2406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142984"/>
            <a:ext cx="2428892" cy="3452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</TotalTime>
  <Words>920</Words>
  <Application>Microsoft Office PowerPoint</Application>
  <PresentationFormat>Экран (4:3)</PresentationFormat>
  <Paragraphs>184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Лариса</dc:creator>
  <cp:lastModifiedBy>Лариса</cp:lastModifiedBy>
  <cp:revision>21</cp:revision>
  <dcterms:created xsi:type="dcterms:W3CDTF">2021-06-01T10:01:35Z</dcterms:created>
  <dcterms:modified xsi:type="dcterms:W3CDTF">2021-10-08T18:23:37Z</dcterms:modified>
</cp:coreProperties>
</file>