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38588" y="982418"/>
            <a:ext cx="797526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Развитие познавательных</a:t>
            </a:r>
          </a:p>
          <a:p>
            <a:pPr algn="ctr"/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интересов детей </a:t>
            </a:r>
          </a:p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осредствам </a:t>
            </a:r>
          </a:p>
          <a:p>
            <a:pPr algn="ctr"/>
            <a:r>
              <a:rPr lang="ru-RU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сследовательской деятельности </a:t>
            </a:r>
            <a:endParaRPr lang="ru-RU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5902" y="5374887"/>
            <a:ext cx="2852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воспитатель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МДОБУ детский сад №10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Шашкина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im1-tub-ru.yandex.net/i?id=09a949557fca3511ce9a82033c3c170d&amp;n=33&amp;h=190&amp;w=3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1" y="3523785"/>
            <a:ext cx="4777253" cy="3051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3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649" y="378253"/>
            <a:ext cx="8917258" cy="217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как средство познавательного развития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ребенка-дошкольника.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Ценность исследовательской деятельности: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познаёт объект в ходе практической деятельности с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lib.exdat.com/tw_files2/urls_12/8/d-7563/7563_html_m1f70302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86" y="2939143"/>
            <a:ext cx="3654148" cy="3762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5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6468" y="692486"/>
            <a:ext cx="80920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начальной  исследовательской деятельности у дошкольников путём активизации познавательного интереса.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опыта ребёнка;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 предметах и объектах окружающего мира;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причинно-следственных связей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навыков и любознательности. </a:t>
            </a:r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612" y="694267"/>
            <a:ext cx="88057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Познавательный интерес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избирательная направленность личности на предметы и явления окружающей действительности. Эта направленность характеризуется постоянным стремлением к познанию, к новым, более полным и глубоким знаниям.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://lit.govuadocs.com.ua/tw_files2/urls_145/22/d-21796/21796_html_m4f0624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503" y="2481942"/>
            <a:ext cx="4722554" cy="382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8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546" y="631763"/>
            <a:ext cx="86073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Познавательный интерес носит поисковый характер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интерес - это один из важнейших для педагога мотивов развития дошкольников.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www.detsad9.caduk.ru/images/chitateli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584" y="2908212"/>
            <a:ext cx="3927702" cy="3722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4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8342" y="362635"/>
            <a:ext cx="91875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в три-четыре года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может буквально засыпать окружающих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вопросами.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часть вопросов, которые задают младшие и средние дошкольники, преследует цель привлечь внимание взрослого, вызвать его на общение, поделиться с ним возникшим переживанием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часто не ждут и не дослушивают ответов на свои вопросы, перебивают взрослого и перескакивают к новым вопросам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 среднего возраста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 инициативу, наблюдает,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у воспитателя ответы на все интересующие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преобладающими становятся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дети не только спрашивают, но пытаются сами найти ответ, использовать свой маленький опыт для объяснения непонятного, а порой и провести «эксперимент».  Дети внимательно  рассматривают, самостоятельно ведут  поиск  интересующей информации и стремятся  узнать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процессе развития детей дошкольного возраста познавательный интерес выступает в многозначной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9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314" y="578507"/>
            <a:ext cx="901337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Исследовательскую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следует рассматривать как особый вид интеллектуально-творческой деятельности, порождаемый в результате функционирования механизмов поисковой активности и строящийся на базе исследовательского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логически включает в себя мотивирующие факторы исследовательского поведения (познавательный интерес) и механизмы его осуществления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познавательно - исследовательской деятельности ребёнок получает возможность удовлетворить присущую ему любознательность (почему, зачем и как устроен мир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Толчком к началу исследования  может послужить удивление, любопытство, выдвинутая кем-то просьба или проблема. Для поддержания интереса к исследовательской деятельности в уголке экспериментирования «живут» сказочные герои-игрушки, которые знакомят детей с новыми способами исследований.</a:t>
            </a:r>
          </a:p>
          <a:p>
            <a:endParaRPr lang="ru-RU" sz="2400" dirty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913" y="427283"/>
            <a:ext cx="88936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развитие познавательных интересов дошкольников позволяет ребенку моделировать в своем сознании картину мира, основанную на собственных наблюдениях, ответах, установлении взаимозависимостей, закономерностей и т. д. При этом преобразования, которые он производит с предметами, носят творческий характер – вызывают интерес к исследованию, развивают мыслительные операции, стимулируют познавательную активность, любознательность.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im1-tub-ru.yandex.net/i?id=035790a4a97992998ad0dc2870e46f57&amp;n=33&amp;h=190&amp;w=2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032" y="3646715"/>
            <a:ext cx="4830082" cy="297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8032" y="899049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76" name="Picture 4" descr="http://multiurok.ru/uploads/7/d/b/7db77f0aac8957a081aa8dc25eb3fa5872324e71/1430822815_kartinki_s_1_sentyabrya-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89" y="2318657"/>
            <a:ext cx="3861253" cy="386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6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343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Шашкин</dc:creator>
  <cp:lastModifiedBy>Шашкин</cp:lastModifiedBy>
  <cp:revision>13</cp:revision>
  <dcterms:created xsi:type="dcterms:W3CDTF">2015-10-14T09:43:01Z</dcterms:created>
  <dcterms:modified xsi:type="dcterms:W3CDTF">2016-11-25T18:12:24Z</dcterms:modified>
</cp:coreProperties>
</file>