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notesMasterIdLst>
    <p:notesMasterId r:id="rId10"/>
  </p:notesMasterIdLst>
  <p:sldIdLst>
    <p:sldId id="256" r:id="rId3"/>
    <p:sldId id="257" r:id="rId4"/>
    <p:sldId id="262" r:id="rId5"/>
    <p:sldId id="263" r:id="rId6"/>
    <p:sldId id="264" r:id="rId7"/>
    <p:sldId id="265" r:id="rId8"/>
    <p:sldId id="27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0084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AEAEA5-EB9E-4A79-8561-A4F77DE916A7}" type="datetimeFigureOut">
              <a:rPr lang="ru-RU"/>
              <a:pPr>
                <a:defRPr/>
              </a:pPr>
              <a:t>25.12.2021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82C3FC-DD40-42D8-BB25-C3EE33C9D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8F3B9-F74C-4D61-BDFA-5B7766963DD2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2A4E18-CBB6-4E0D-BA29-8B0BE8C41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B0EE-247B-4EDA-A209-7C636982F6BD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9C48B-7324-4AD1-9C6D-DD444EA69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75B1-71BE-4ED7-80F5-06AE79CE19C0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E21A-5FE7-429E-BACC-62BEEB9ED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4A55-0F2B-4930-BDD2-45058C465671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FC301-B899-45A4-AC00-4ED5005D8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7048B-3D14-4EF9-AAD3-AEDEA44925EC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352D9-FA5B-4809-BF2D-A9E4BE16D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4315-8257-4598-949E-05CD672771BA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71D2-59F8-4698-8D06-14DF1DDC6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5EDB-45FF-45E7-9801-35100515523C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559C2-8568-41EC-A412-1E077916C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7FB7E-F988-47F7-A41A-0D8ADC8E4528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3DBE-76B6-489C-8FC6-BC8D1C300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FD4A3-5D74-4D17-B685-58E6270E512C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A32C7-7881-4D26-B958-FBAD69275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288BD-1A74-417A-8C4C-454572897EDE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CDF44-C069-4E47-B3A1-5DA85F44E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0AD15-BF19-4658-BC74-791DB38A0E8C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1C8D-FEFC-4BD4-9386-4AAE77E48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3BAFC-CF75-4B19-AAD5-74350C42DD4A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CCAF315-361D-45E0-954B-DE624F575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0FDA1-9986-416F-9A39-FD93A85B7416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3C6BB-90D0-476D-944C-28A4C9FC1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BBE23-E764-4F41-B64B-E25C3CB491DD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7ECFF6E-D8C8-4A0E-BB6A-FDE4C34B1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14DF5-2352-4D4B-8803-98197F963367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0AA98-E54E-4E0E-AF45-DACC1504F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15D95-0183-478B-A3F0-E83E8C4BCED1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A2C928-F19A-45A7-BB3E-CFB5A523E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6DDC-85A1-4472-A6F1-3A9189E08379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C6986-828C-4A03-A7F6-84D1A792A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EF995-2722-41D0-8275-FD7DFAA40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2298-B636-474B-A0EA-5B56FC9A008F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9355-3190-45AE-AD64-419211854D0D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FBC7B-A4A0-4554-ADDB-4AF7CA7B5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4518AF-E262-4ED4-A53A-684348F0C370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F41991-04FB-4812-9A1E-09E514D6C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51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52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0" name="Дата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E4DDCA-ECDC-4CAB-9C29-23C93D9DAEF0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B7E18B-E7FA-4B0B-A48B-0CA5D57BD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1" descr="AT398nMW2W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438400"/>
            <a:ext cx="40386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8" descr="вороб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42672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76600" y="5638800"/>
            <a:ext cx="5562600" cy="762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700" cap="none" dirty="0" smtClean="0">
                <a:solidFill>
                  <a:schemeClr val="tx1"/>
                </a:solidFill>
              </a:rPr>
              <a:t>ВОСПИТАТЕЛЬ: </a:t>
            </a:r>
            <a:r>
              <a:rPr lang="ru-RU" sz="1700" cap="none" dirty="0" err="1" smtClean="0">
                <a:solidFill>
                  <a:schemeClr val="tx1"/>
                </a:solidFill>
              </a:rPr>
              <a:t>Макарук</a:t>
            </a:r>
            <a:r>
              <a:rPr lang="ru-RU" sz="1700" cap="none" dirty="0" smtClean="0">
                <a:solidFill>
                  <a:schemeClr val="tx1"/>
                </a:solidFill>
              </a:rPr>
              <a:t> Л.С.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700" cap="none" dirty="0" smtClean="0">
                <a:solidFill>
                  <a:schemeClr val="tx1"/>
                </a:solidFill>
              </a:rPr>
              <a:t>МКДОУ детский сад №2 г. Острогожск</a:t>
            </a:r>
            <a:endParaRPr lang="ru-RU" sz="1700" cap="none" dirty="0" smtClean="0">
              <a:solidFill>
                <a:schemeClr val="tx1"/>
              </a:solidFill>
            </a:endParaRPr>
          </a:p>
        </p:txBody>
      </p:sp>
      <p:sp>
        <p:nvSpPr>
          <p:cNvPr id="23556" name="Заголовок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772400" cy="16764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tx1"/>
                </a:solidFill>
                <a:latin typeface="Comic Sans MS" pitchFamily="66" charset="0"/>
                <a:cs typeface="Aharoni" pitchFamily="2" charset="-79"/>
              </a:rPr>
              <a:t>Проект:</a:t>
            </a:r>
            <a:br>
              <a:rPr lang="ru-RU" sz="4800" b="1" smtClean="0">
                <a:solidFill>
                  <a:schemeClr val="tx1"/>
                </a:solidFill>
                <a:latin typeface="Comic Sans MS" pitchFamily="66" charset="0"/>
                <a:cs typeface="Aharoni" pitchFamily="2" charset="-79"/>
              </a:rPr>
            </a:br>
            <a:r>
              <a:rPr lang="ru-RU" sz="4800" b="1" smtClean="0">
                <a:solidFill>
                  <a:schemeClr val="tx1"/>
                </a:solidFill>
                <a:latin typeface="Comic Sans MS" pitchFamily="66" charset="0"/>
                <a:cs typeface="Aharoni" pitchFamily="2" charset="-79"/>
              </a:rPr>
              <a:t>Как живут животные и птицы зимой?</a:t>
            </a:r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3867150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510588" cy="13255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ЦЕЛИ: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sz="quarter" idx="4294967295"/>
          </p:nvPr>
        </p:nvSpPr>
        <p:spPr>
          <a:xfrm flipH="1">
            <a:off x="609600" y="1905000"/>
            <a:ext cx="7848600" cy="4194175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Уточнить и расширить представления детей о жизни животного мира зимой.</a:t>
            </a:r>
          </a:p>
          <a:p>
            <a:pPr eaLnBrk="1" hangingPunct="1"/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Развивать творческое воображение , любознательность, мышление, память, речь.</a:t>
            </a:r>
          </a:p>
          <a:p>
            <a:pPr eaLnBrk="1" hangingPunct="1"/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природе и животному миру.</a:t>
            </a:r>
          </a:p>
        </p:txBody>
      </p:sp>
    </p:spTree>
  </p:cSld>
  <p:clrMapOvr>
    <a:masterClrMapping/>
  </p:clrMapOvr>
  <p:transition spd="slow" advClick="0" advTm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3" descr="снеги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0" y="1295400"/>
            <a:ext cx="2984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2" descr="дяте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295400"/>
            <a:ext cx="26971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9" descr="синич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28384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533400" y="121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Georgia" pitchFamily="18" charset="0"/>
              </a:rPr>
              <a:t>синица</a:t>
            </a:r>
          </a:p>
        </p:txBody>
      </p: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152400" y="4876800"/>
            <a:ext cx="2819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 </a:t>
            </a:r>
            <a:r>
              <a:rPr lang="ru-RU"/>
              <a:t>Весёлая синица</a:t>
            </a:r>
          </a:p>
          <a:p>
            <a:r>
              <a:rPr lang="ru-RU"/>
              <a:t>Морозов не боится.</a:t>
            </a:r>
          </a:p>
          <a:p>
            <a:r>
              <a:rPr lang="ru-RU"/>
              <a:t>Даже в минус двадцать пять</a:t>
            </a:r>
          </a:p>
          <a:p>
            <a:r>
              <a:rPr lang="ru-RU"/>
              <a:t>Любит песни распевать!</a:t>
            </a:r>
            <a:endParaRPr lang="ru-RU">
              <a:latin typeface="Georgia" pitchFamily="18" charset="0"/>
            </a:endParaRPr>
          </a:p>
          <a:p>
            <a:endParaRPr lang="ru-RU">
              <a:latin typeface="Georgia" pitchFamily="18" charset="0"/>
            </a:endParaRP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2971800" y="1295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снегирь</a:t>
            </a:r>
          </a:p>
        </p:txBody>
      </p:sp>
      <p:sp>
        <p:nvSpPr>
          <p:cNvPr id="28680" name="TextBox 13"/>
          <p:cNvSpPr txBox="1">
            <a:spLocks noChangeArrowheads="1"/>
          </p:cNvSpPr>
          <p:nvPr/>
        </p:nvSpPr>
        <p:spPr bwMode="auto">
          <a:xfrm>
            <a:off x="2895600" y="3810000"/>
            <a:ext cx="49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 sz="1600">
                <a:latin typeface="Georgia" pitchFamily="18" charset="0"/>
              </a:rPr>
              <a:t>     </a:t>
            </a:r>
          </a:p>
        </p:txBody>
      </p:sp>
      <p:sp>
        <p:nvSpPr>
          <p:cNvPr id="28681" name="TextBox 23"/>
          <p:cNvSpPr txBox="1">
            <a:spLocks noChangeArrowheads="1"/>
          </p:cNvSpPr>
          <p:nvPr/>
        </p:nvSpPr>
        <p:spPr bwMode="auto">
          <a:xfrm>
            <a:off x="6248400" y="13716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дятел</a:t>
            </a:r>
          </a:p>
        </p:txBody>
      </p:sp>
      <p:sp>
        <p:nvSpPr>
          <p:cNvPr id="28682" name="TextBox 24"/>
          <p:cNvSpPr txBox="1">
            <a:spLocks noChangeArrowheads="1"/>
          </p:cNvSpPr>
          <p:nvPr/>
        </p:nvSpPr>
        <p:spPr bwMode="auto">
          <a:xfrm>
            <a:off x="5892800" y="4800600"/>
            <a:ext cx="31115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Georgia" pitchFamily="18" charset="0"/>
              </a:rPr>
              <a:t>            </a:t>
            </a:r>
            <a:r>
              <a:rPr lang="ru-RU" sz="1600" b="1">
                <a:latin typeface="Georgia" pitchFamily="18" charset="0"/>
              </a:rPr>
              <a:t>Загадка:</a:t>
            </a:r>
          </a:p>
          <a:p>
            <a:r>
              <a:rPr lang="ru-RU" sz="1600">
                <a:latin typeface="Georgia" pitchFamily="18" charset="0"/>
              </a:rPr>
              <a:t>Кто стучит в лесу с утра?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Отвечай-ка детвора,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То: "Тук-тук", то:"Так, так, так!"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Строит дом другим чудак,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В красной шапочке приятель,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Кто же он?- Конечно...</a:t>
            </a:r>
            <a:r>
              <a:rPr lang="ru-RU" sz="1600" b="1">
                <a:latin typeface="Georgia" pitchFamily="18" charset="0"/>
              </a:rPr>
              <a:t>(дятел</a:t>
            </a:r>
            <a:r>
              <a:rPr lang="ru-RU" b="1">
                <a:latin typeface="Georgia" pitchFamily="18" charset="0"/>
              </a:rPr>
              <a:t>)</a:t>
            </a:r>
            <a:endParaRPr lang="ru-RU">
              <a:latin typeface="Georgia" pitchFamily="18" charset="0"/>
            </a:endParaRPr>
          </a:p>
        </p:txBody>
      </p:sp>
      <p:sp>
        <p:nvSpPr>
          <p:cNvPr id="28683" name="TextBox 15"/>
          <p:cNvSpPr txBox="1">
            <a:spLocks noChangeArrowheads="1"/>
          </p:cNvSpPr>
          <p:nvPr/>
        </p:nvSpPr>
        <p:spPr bwMode="auto">
          <a:xfrm>
            <a:off x="1066800" y="3048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Georgia" pitchFamily="18" charset="0"/>
              </a:rPr>
              <a:t>Какие птицы остаются зимовать:</a:t>
            </a:r>
          </a:p>
        </p:txBody>
      </p:sp>
      <p:sp>
        <p:nvSpPr>
          <p:cNvPr id="28684" name="Rectangle 25"/>
          <p:cNvSpPr>
            <a:spLocks noChangeArrowheads="1"/>
          </p:cNvSpPr>
          <p:nvPr/>
        </p:nvSpPr>
        <p:spPr bwMode="auto">
          <a:xfrm>
            <a:off x="3124200" y="4843463"/>
            <a:ext cx="25146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 снегу сидит, блистая,</a:t>
            </a:r>
          </a:p>
          <a:p>
            <a:r>
              <a:rPr lang="ru-RU"/>
              <a:t>Красногрудых птичек стая! Бросим крошек поскорей</a:t>
            </a:r>
          </a:p>
          <a:p>
            <a:r>
              <a:rPr lang="ru-RU"/>
              <a:t>Для красавцев-снегирей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</a:rPr>
              <a:t>Эти птицы живут рядом с нами</a:t>
            </a:r>
          </a:p>
        </p:txBody>
      </p:sp>
      <p:pic>
        <p:nvPicPr>
          <p:cNvPr id="29698" name="Содержимое 3" descr="depth-of-field-nature-red-snow-winter-branch-ice-frost-blossom-berries-twigs-Freezing-flower-weather-plant-season-petal-computer-wallpaper-macro-photography-9320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9699" name="Рисунок 4" descr="-----------------------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28400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1676400" y="2667000"/>
            <a:ext cx="852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Georgia" pitchFamily="18" charset="0"/>
              </a:rPr>
              <a:t>голубь</a:t>
            </a:r>
          </a:p>
        </p:txBody>
      </p:sp>
      <p:pic>
        <p:nvPicPr>
          <p:cNvPr id="29701" name="Рисунок 6" descr="89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066800"/>
            <a:ext cx="335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152400" y="3124200"/>
            <a:ext cx="2968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Georgia" pitchFamily="18" charset="0"/>
              </a:rPr>
              <a:t>Голубь плавно приземлился,</a:t>
            </a:r>
          </a:p>
          <a:p>
            <a:r>
              <a:rPr lang="ru-RU" sz="1600">
                <a:latin typeface="Georgia" pitchFamily="18" charset="0"/>
              </a:rPr>
              <a:t>Отряхнул все пёрышки,</a:t>
            </a:r>
          </a:p>
          <a:p>
            <a:r>
              <a:rPr lang="ru-RU" sz="1600">
                <a:latin typeface="Georgia" pitchFamily="18" charset="0"/>
              </a:rPr>
              <a:t>И на месте закружился –</a:t>
            </a:r>
          </a:p>
          <a:p>
            <a:r>
              <a:rPr lang="ru-RU" sz="1600">
                <a:latin typeface="Georgia" pitchFamily="18" charset="0"/>
              </a:rPr>
              <a:t>Собирая, зёрнышки.</a:t>
            </a:r>
          </a:p>
          <a:p>
            <a:r>
              <a:rPr lang="ru-RU" sz="1600">
                <a:latin typeface="Georgia" pitchFamily="18" charset="0"/>
              </a:rPr>
              <a:t>И воркуя, и кружась</a:t>
            </a:r>
          </a:p>
          <a:p>
            <a:r>
              <a:rPr lang="ru-RU" sz="1600">
                <a:latin typeface="Georgia" pitchFamily="18" charset="0"/>
              </a:rPr>
              <a:t>Он танцует венский вальс.</a:t>
            </a: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4800600" y="3124200"/>
            <a:ext cx="297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>
              <a:latin typeface="Georgia" pitchFamily="18" charset="0"/>
            </a:endParaRPr>
          </a:p>
        </p:txBody>
      </p:sp>
      <p:sp>
        <p:nvSpPr>
          <p:cNvPr id="29704" name="TextBox 10"/>
          <p:cNvSpPr txBox="1">
            <a:spLocks noChangeArrowheads="1"/>
          </p:cNvSpPr>
          <p:nvPr/>
        </p:nvSpPr>
        <p:spPr bwMode="auto">
          <a:xfrm>
            <a:off x="5835650" y="4271963"/>
            <a:ext cx="32607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002060"/>
                </a:solidFill>
                <a:latin typeface="Georgia" pitchFamily="18" charset="0"/>
              </a:rPr>
              <a:t>                  </a:t>
            </a:r>
            <a:r>
              <a:rPr lang="ru-RU" sz="1600" b="1">
                <a:latin typeface="Georgia" pitchFamily="18" charset="0"/>
              </a:rPr>
              <a:t>Загадка:</a:t>
            </a:r>
          </a:p>
          <a:p>
            <a:r>
              <a:rPr lang="ru-RU" sz="1600">
                <a:latin typeface="Georgia" pitchFamily="18" charset="0"/>
              </a:rPr>
              <a:t>Кто сидит в тенистом парке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На рябиновых ветвях?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Красногрудый, в черной шапке,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Сзади крылышки блестят.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Весь напыщенный и важный,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Как из дальних стран визирь.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Знают все, и знает каждый,</a:t>
            </a:r>
            <a:br>
              <a:rPr lang="ru-RU" sz="1600">
                <a:latin typeface="Georgia" pitchFamily="18" charset="0"/>
              </a:rPr>
            </a:br>
            <a:r>
              <a:rPr lang="ru-RU" sz="1600">
                <a:latin typeface="Georgia" pitchFamily="18" charset="0"/>
              </a:rPr>
              <a:t>Что зовут его ……(</a:t>
            </a:r>
            <a:r>
              <a:rPr lang="ru-RU" sz="1600" b="1">
                <a:latin typeface="Georgia" pitchFamily="18" charset="0"/>
              </a:rPr>
              <a:t>Снегирь</a:t>
            </a:r>
            <a:r>
              <a:rPr lang="ru-RU" sz="1600">
                <a:latin typeface="Georgia" pitchFamily="18" charset="0"/>
              </a:rPr>
              <a:t>).</a:t>
            </a:r>
          </a:p>
        </p:txBody>
      </p:sp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1143000" y="4826000"/>
            <a:ext cx="1841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600">
              <a:latin typeface="Georgia" pitchFamily="18" charset="0"/>
            </a:endParaRPr>
          </a:p>
          <a:p>
            <a:endParaRPr lang="ru-RU">
              <a:latin typeface="Georgia" pitchFamily="18" charset="0"/>
            </a:endParaRPr>
          </a:p>
        </p:txBody>
      </p:sp>
      <p:sp>
        <p:nvSpPr>
          <p:cNvPr id="29706" name="TextBox 12"/>
          <p:cNvSpPr txBox="1">
            <a:spLocks noChangeArrowheads="1"/>
          </p:cNvSpPr>
          <p:nvPr/>
        </p:nvSpPr>
        <p:spPr bwMode="auto">
          <a:xfrm>
            <a:off x="1276350" y="228600"/>
            <a:ext cx="6218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Georgia" pitchFamily="18" charset="0"/>
              </a:rPr>
              <a:t>Какие птицы остаются зимовать:</a:t>
            </a:r>
            <a:r>
              <a:rPr lang="ru-RU" sz="2800" b="1">
                <a:solidFill>
                  <a:schemeClr val="bg2"/>
                </a:solidFill>
                <a:latin typeface="Georgia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2" name="Рисунок 6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562600"/>
            <a:ext cx="220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зимующие птиц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534400" cy="758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6" name="Picture 5" descr="поедающие пти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Заключение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ru-RU" sz="2800" smtClean="0"/>
              <a:t>В лесу живет много интересных животный, некоторые впадают в спячку, другие делают запасы, кто-то находят еду в лесу</a:t>
            </a:r>
          </a:p>
          <a:p>
            <a:pPr eaLnBrk="1" hangingPunct="1"/>
            <a:endParaRPr lang="ru-RU" sz="2800" smtClean="0"/>
          </a:p>
          <a:p>
            <a:pPr eaLnBrk="1" hangingPunct="1"/>
            <a:r>
              <a:rPr lang="ru-RU" sz="2800" smtClean="0"/>
              <a:t> Есть птицы, которые остаются зимовать. Чтобы им легче было найти еду, нужно делать кормушки и подкармливать птичек.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ициальная">
  <a:themeElements>
    <a:clrScheme name="1_Официальная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1_Официальная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ициальная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1415</TotalTime>
  <Words>175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Aharoni</vt:lpstr>
      <vt:lpstr>Arial</vt:lpstr>
      <vt:lpstr>Calibri</vt:lpstr>
      <vt:lpstr>Comic Sans MS</vt:lpstr>
      <vt:lpstr>Georgia</vt:lpstr>
      <vt:lpstr>Times New Roman</vt:lpstr>
      <vt:lpstr>Wingdings</vt:lpstr>
      <vt:lpstr>Wingdings 2</vt:lpstr>
      <vt:lpstr>Официальная</vt:lpstr>
      <vt:lpstr>1_Официальная</vt:lpstr>
      <vt:lpstr>Проект: Как живут животные и птицы зимой?</vt:lpstr>
      <vt:lpstr>ЦЕЛИ:</vt:lpstr>
      <vt:lpstr>Презентация PowerPoint</vt:lpstr>
      <vt:lpstr>Эти птицы живут рядом с нами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и птицы зимой</dc:title>
  <dc:creator>Sergei</dc:creator>
  <cp:lastModifiedBy>Пользователь Windows</cp:lastModifiedBy>
  <cp:revision>47</cp:revision>
  <dcterms:created xsi:type="dcterms:W3CDTF">2018-01-15T11:31:51Z</dcterms:created>
  <dcterms:modified xsi:type="dcterms:W3CDTF">2021-12-25T09:48:48Z</dcterms:modified>
</cp:coreProperties>
</file>