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чувашского национального костюма.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2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Головные уборы чуваш — уникальное явление в национальной культуре. Необычные женские шапочки, украшенные вышивкой, бисером, монетами, а также мужские войлочные шляпы — одни из самых узнаваемых элементов чувашской одежды.</a:t>
            </a:r>
          </a:p>
          <a:p>
            <a:endParaRPr lang="ru-RU" dirty="0"/>
          </a:p>
          <a:p>
            <a:r>
              <a:rPr lang="ru-RU" dirty="0" err="1"/>
              <a:t>Тухья</a:t>
            </a:r>
            <a:r>
              <a:rPr lang="ru-RU" dirty="0"/>
              <a:t> — округлый головной убор, который носили девочки и незамужние девушки по праздникам и выходным дням. Он изготавливался из 1−2 слоев холста, украшался бисерной вышивкой и </a:t>
            </a:r>
            <a:r>
              <a:rPr lang="ru-RU" dirty="0" smtClean="0"/>
              <a:t>серебряными </a:t>
            </a:r>
            <a:r>
              <a:rPr lang="ru-RU" dirty="0"/>
              <a:t>монетами</a:t>
            </a:r>
            <a:r>
              <a:rPr lang="ru-RU" dirty="0" smtClean="0"/>
              <a:t>. </a:t>
            </a:r>
          </a:p>
          <a:p>
            <a:r>
              <a:rPr lang="ru-RU" dirty="0" err="1"/>
              <a:t>Тухья</a:t>
            </a:r>
            <a:r>
              <a:rPr lang="ru-RU" dirty="0"/>
              <a:t> </a:t>
            </a:r>
            <a:r>
              <a:rPr lang="ru-RU" dirty="0" smtClean="0"/>
              <a:t>была </a:t>
            </a:r>
            <a:r>
              <a:rPr lang="ru-RU" dirty="0"/>
              <a:t>с шишечкой, бисерным </a:t>
            </a:r>
            <a:r>
              <a:rPr lang="ru-RU" dirty="0" err="1"/>
              <a:t>навершием</a:t>
            </a:r>
            <a:r>
              <a:rPr lang="ru-RU" dirty="0"/>
              <a:t>, наушниками или ремешком для закрепления на подбородке. Убор </a:t>
            </a:r>
            <a:r>
              <a:rPr lang="ru-RU" dirty="0" smtClean="0"/>
              <a:t>некоторых </a:t>
            </a:r>
            <a:r>
              <a:rPr lang="ru-RU" dirty="0"/>
              <a:t>чувашей этих деталей не имел. Орнамент состоял из крупных меандров, ромбов и крестов с загнутыми концами. После замужества девушки передавали свои </a:t>
            </a:r>
            <a:r>
              <a:rPr lang="ru-RU" dirty="0" err="1"/>
              <a:t>тухьи</a:t>
            </a:r>
            <a:r>
              <a:rPr lang="ru-RU" dirty="0"/>
              <a:t> младшим сестрам.</a:t>
            </a:r>
          </a:p>
          <a:p>
            <a:endParaRPr lang="ru-RU" dirty="0"/>
          </a:p>
          <a:p>
            <a:r>
              <a:rPr lang="ru-RU" dirty="0"/>
              <a:t>Замужние женщины покрывали голову </a:t>
            </a:r>
            <a:r>
              <a:rPr lang="ru-RU" dirty="0" err="1"/>
              <a:t>сурпаном</a:t>
            </a:r>
            <a:r>
              <a:rPr lang="ru-RU" dirty="0"/>
              <a:t> — полоской белой ткани, концы которой украшались вышивкой. В обычные дни поверх </a:t>
            </a:r>
            <a:r>
              <a:rPr lang="ru-RU" dirty="0" err="1"/>
              <a:t>сурпана</a:t>
            </a:r>
            <a:r>
              <a:rPr lang="ru-RU" dirty="0"/>
              <a:t> повязывали </a:t>
            </a:r>
            <a:r>
              <a:rPr lang="ru-RU" dirty="0" err="1"/>
              <a:t>пуç</a:t>
            </a:r>
            <a:r>
              <a:rPr lang="ru-RU" dirty="0"/>
              <a:t> </a:t>
            </a:r>
            <a:r>
              <a:rPr lang="ru-RU" dirty="0" err="1"/>
              <a:t>тутри</a:t>
            </a:r>
            <a:r>
              <a:rPr lang="ru-RU" dirty="0"/>
              <a:t>, узкую повязку на голову. По праздникам женщины носили </a:t>
            </a:r>
            <a:r>
              <a:rPr lang="ru-RU" dirty="0" err="1"/>
              <a:t>хушпу</a:t>
            </a:r>
            <a:r>
              <a:rPr lang="ru-RU" dirty="0"/>
              <a:t>, открытую шапочку, богато украшенную монетами. Отличительная особенность </a:t>
            </a:r>
            <a:r>
              <a:rPr lang="ru-RU" dirty="0" err="1"/>
              <a:t>хушпу</a:t>
            </a:r>
            <a:r>
              <a:rPr lang="ru-RU" dirty="0"/>
              <a:t> — </a:t>
            </a:r>
            <a:r>
              <a:rPr lang="ru-RU" dirty="0" err="1"/>
              <a:t>хӳри</a:t>
            </a:r>
            <a:r>
              <a:rPr lang="ru-RU" dirty="0"/>
              <a:t>, наспинная полоса до пояса или ниже с рядами монет и бисерной вышивкой.</a:t>
            </a:r>
          </a:p>
        </p:txBody>
      </p:sp>
    </p:spTree>
    <p:extLst>
      <p:ext uri="{BB962C8B-B14F-4D97-AF65-F5344CB8AC3E}">
        <p14:creationId xmlns:p14="http://schemas.microsoft.com/office/powerpoint/2010/main" val="160223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b="10886"/>
          <a:stretch/>
        </p:blipFill>
        <p:spPr>
          <a:xfrm>
            <a:off x="611560" y="692696"/>
            <a:ext cx="7974723" cy="5317903"/>
          </a:xfrm>
        </p:spPr>
      </p:pic>
    </p:spTree>
    <p:extLst>
      <p:ext uri="{BB962C8B-B14F-4D97-AF65-F5344CB8AC3E}">
        <p14:creationId xmlns:p14="http://schemas.microsoft.com/office/powerpoint/2010/main" val="49207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Мужская одежда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Мужчины носили холстяные </a:t>
            </a:r>
            <a:r>
              <a:rPr lang="ru-RU" dirty="0" err="1"/>
              <a:t>туникообразные</a:t>
            </a:r>
            <a:r>
              <a:rPr lang="ru-RU" dirty="0"/>
              <a:t> рубахи (</a:t>
            </a:r>
            <a:r>
              <a:rPr lang="ru-RU" dirty="0" err="1"/>
              <a:t>кĕпе</a:t>
            </a:r>
            <a:r>
              <a:rPr lang="ru-RU" dirty="0"/>
              <a:t>) длиной до колен. Здесь грудной разрез располагался справа и завязывался тесьмой. </a:t>
            </a:r>
            <a:r>
              <a:rPr lang="ru-RU" dirty="0" err="1"/>
              <a:t>Кĕпе</a:t>
            </a:r>
            <a:r>
              <a:rPr lang="ru-RU" dirty="0"/>
              <a:t> низовой группы чувашей (</a:t>
            </a:r>
            <a:r>
              <a:rPr lang="ru-RU" dirty="0" err="1"/>
              <a:t>анатри</a:t>
            </a:r>
            <a:r>
              <a:rPr lang="ru-RU" dirty="0"/>
              <a:t>) отличались цветным клетчатым узором в красную или синюю клетку. Простые рабочие рубахи ничем не украшались, а праздничные — имели вышивку на грудном разрезе, рукавах и подоле.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26493" r="45457" b="8950"/>
          <a:stretch/>
        </p:blipFill>
        <p:spPr>
          <a:xfrm>
            <a:off x="4860032" y="1628800"/>
            <a:ext cx="3851238" cy="3888432"/>
          </a:xfrm>
        </p:spPr>
      </p:pic>
    </p:spTree>
    <p:extLst>
      <p:ext uri="{BB962C8B-B14F-4D97-AF65-F5344CB8AC3E}">
        <p14:creationId xmlns:p14="http://schemas.microsoft.com/office/powerpoint/2010/main" val="49980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Считалось, чем богаче узор, тем праздничнее одеяние. Однако мужской наряд орнаментировался скромнее женского. К примеру, на рубахе в области плеч вышивали узоры-символы неба, в области груди — узоры-символы огня, которые, по верованиям древних чувашей, обозначали мужественность.</a:t>
            </a:r>
          </a:p>
          <a:p>
            <a:endParaRPr lang="ru-RU" dirty="0"/>
          </a:p>
          <a:p>
            <a:r>
              <a:rPr lang="ru-RU" dirty="0"/>
              <a:t>Кроме того, мужчины носили штаны (</a:t>
            </a:r>
            <a:r>
              <a:rPr lang="ru-RU" dirty="0" err="1"/>
              <a:t>йeм</a:t>
            </a:r>
            <a:r>
              <a:rPr lang="ru-RU" dirty="0"/>
              <a:t>) и однотонную безрукавку. На праздники парни надевали кожаные сапоги (</a:t>
            </a:r>
            <a:r>
              <a:rPr lang="ru-RU" dirty="0" err="1"/>
              <a:t>сăран</a:t>
            </a:r>
            <a:r>
              <a:rPr lang="ru-RU" dirty="0"/>
              <a:t> </a:t>
            </a:r>
            <a:r>
              <a:rPr lang="ru-RU" dirty="0" err="1"/>
              <a:t>атă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36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7134"/>
          <a:stretch/>
        </p:blipFill>
        <p:spPr>
          <a:xfrm>
            <a:off x="1012874" y="764704"/>
            <a:ext cx="7076049" cy="5361459"/>
          </a:xfrm>
        </p:spPr>
      </p:pic>
    </p:spTree>
    <p:extLst>
      <p:ext uri="{BB962C8B-B14F-4D97-AF65-F5344CB8AC3E}">
        <p14:creationId xmlns:p14="http://schemas.microsoft.com/office/powerpoint/2010/main" val="207630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Весной и осенью представители верховой группы носили в повседневности холстяной кафтан (</a:t>
            </a:r>
            <a:r>
              <a:rPr lang="ru-RU" dirty="0" err="1"/>
              <a:t>шупăр</a:t>
            </a:r>
            <a:r>
              <a:rPr lang="ru-RU" dirty="0"/>
              <a:t>) или шерстяной кафтан (</a:t>
            </a:r>
            <a:r>
              <a:rPr lang="ru-RU" dirty="0" err="1"/>
              <a:t>сăхман</a:t>
            </a:r>
            <a:r>
              <a:rPr lang="ru-RU" dirty="0"/>
              <a:t>), а низовой — суконный халат (</a:t>
            </a:r>
            <a:r>
              <a:rPr lang="ru-RU" dirty="0" err="1"/>
              <a:t>пустав</a:t>
            </a:r>
            <a:r>
              <a:rPr lang="ru-RU" dirty="0"/>
              <a:t>). Так же, как и женщины, зимой мужчины ходили в штанах из домашнего сукна и шубе из овчины с 2−3 сборками на талии (</a:t>
            </a:r>
            <a:r>
              <a:rPr lang="ru-RU" dirty="0" err="1"/>
              <a:t>кĕрĕк</a:t>
            </a:r>
            <a:r>
              <a:rPr lang="ru-RU" dirty="0"/>
              <a:t>). В дорогу поверх шубы или кафтана состоятельные чуваши надевали черный овчинный тулуп.</a:t>
            </a:r>
          </a:p>
          <a:p>
            <a:endParaRPr lang="ru-RU" dirty="0"/>
          </a:p>
          <a:p>
            <a:r>
              <a:rPr lang="ru-RU" dirty="0"/>
              <a:t>Одежда мальчиков была схожа со взрослой, но она не имела вышивки с ритуальной символикой. Ворот рубахи мальчика-подростка украшал однотонный узор.</a:t>
            </a:r>
          </a:p>
        </p:txBody>
      </p:sp>
    </p:spTree>
    <p:extLst>
      <p:ext uri="{BB962C8B-B14F-4D97-AF65-F5344CB8AC3E}">
        <p14:creationId xmlns:p14="http://schemas.microsoft.com/office/powerpoint/2010/main" val="271893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Мужской головной узор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388843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Мужские головные уборы не орнаментировались. Летом мужчины носили черные или белые войлочные шляпы (</a:t>
            </a:r>
            <a:r>
              <a:rPr lang="ru-RU" dirty="0" err="1"/>
              <a:t>ялкас</a:t>
            </a:r>
            <a:r>
              <a:rPr lang="ru-RU" dirty="0"/>
              <a:t>), а зимой — шапки с широким околышем и продолговатым куполообразным верхом (</a:t>
            </a:r>
            <a:r>
              <a:rPr lang="ru-RU" dirty="0" err="1"/>
              <a:t>сĕлĕк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293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Большинство чувашей ходили в лаптях из липового лыка (</a:t>
            </a:r>
            <a:r>
              <a:rPr lang="ru-RU" dirty="0" err="1"/>
              <a:t>çăпата</a:t>
            </a:r>
            <a:r>
              <a:rPr lang="ru-RU" dirty="0"/>
              <a:t>). Представители верховой группы носили их с онучами черного цвета, а низовой группы — с белыми суконными чулками (</a:t>
            </a:r>
            <a:r>
              <a:rPr lang="ru-RU" dirty="0" err="1"/>
              <a:t>чăлха</a:t>
            </a:r>
            <a:r>
              <a:rPr lang="ru-RU" dirty="0"/>
              <a:t>). Валенки могли позволить себе лишь зажиточные </a:t>
            </a:r>
            <a:r>
              <a:rPr lang="ru-RU" dirty="0" smtClean="0"/>
              <a:t>крестьяне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23241" r="9579" b="12035"/>
          <a:stretch/>
        </p:blipFill>
        <p:spPr>
          <a:xfrm>
            <a:off x="4211960" y="1484784"/>
            <a:ext cx="4752528" cy="4381444"/>
          </a:xfrm>
        </p:spPr>
      </p:pic>
    </p:spTree>
    <p:extLst>
      <p:ext uri="{BB962C8B-B14F-4D97-AF65-F5344CB8AC3E}">
        <p14:creationId xmlns:p14="http://schemas.microsoft.com/office/powerpoint/2010/main" val="204852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Жизнь и историю любого народа можно проследить по его национальным костюмам. Разнообразие различного орнамента доказывает, что чувашский народ талантлив, многогранен и суеверен. Тем самым представляет огромный интерес к изучению истории данной национальности, но и дает толчок для сравнения с другими культурами.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17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 живем в многонациональной стране, и каждый народ имеет свой неповторимый и уникальный костюм, с традиционным орнаментом. </a:t>
            </a:r>
          </a:p>
          <a:p>
            <a:r>
              <a:rPr lang="ru-RU" dirty="0" smtClean="0"/>
              <a:t>Цели – формировать представление об особенностях чувашского национального костюма; расширять кругозор. </a:t>
            </a:r>
          </a:p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1. Изучать литературу по данной теме;</a:t>
            </a:r>
          </a:p>
          <a:p>
            <a:pPr marL="0" indent="0">
              <a:buNone/>
            </a:pPr>
            <a:r>
              <a:rPr lang="ru-RU" dirty="0" smtClean="0"/>
              <a:t>2. Развивать уважительное отношение к разным народам.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0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Чуваши – народ тюркской языковой группы, проживающий в Поволжье: в Чувашской республике, Татарстане, Башкортостане, в Самарской и Ульяновской областях. Этот небольшой по российским меркам народ бережно хранит свои традиции. Чувашский народный костюм – национальное достояние! Некоторые образцы нарядов сохранились с XVIII века! </a:t>
            </a:r>
            <a:endParaRPr lang="ru-RU" dirty="0" smtClean="0"/>
          </a:p>
          <a:p>
            <a:r>
              <a:rPr lang="ru-RU" dirty="0"/>
              <a:t>Чувашская одежда представлена разнообразием головных уборов, платьев и костюмов, а также известна богатством вышитых ромбо- и зигзагообразных узоров, монетной и бисерной отделки, специального кроя. По назначению она использовалась лишь примерно до середины XX века.</a:t>
            </a:r>
          </a:p>
        </p:txBody>
      </p:sp>
    </p:spTree>
    <p:extLst>
      <p:ext uri="{BB962C8B-B14F-4D97-AF65-F5344CB8AC3E}">
        <p14:creationId xmlns:p14="http://schemas.microsoft.com/office/powerpoint/2010/main" val="296820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906888" cy="456265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836712"/>
            <a:ext cx="3466728" cy="52894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Основным цветом в одежде был белый – естественный цвет полотна. Для придания большей белизны ткани выкладывали на снег ранней весной под яркие лучи солнца.</a:t>
            </a:r>
          </a:p>
          <a:p>
            <a:endParaRPr lang="ru-RU" dirty="0"/>
          </a:p>
          <a:p>
            <a:r>
              <a:rPr lang="ru-RU" dirty="0"/>
              <a:t>Цветные нити для вышивки получали окрашиванием пряжи отварами из коры дуба, корней и листьев марены и других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103996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одежды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Чаще всего чуваши изготавливали одежду из домотканого полотна, кожи, войлока, овечьей шерсти или сукна. Почти в каждом крестьянском дворе имелся прядильный и ткацкий инвентарь. Холсты для будущих изделий умели ткать все деревенские женщины. Для этого они выращивали лен и коноплю. Обувь чуваши мастерили из дерева и луба.</a:t>
            </a:r>
          </a:p>
        </p:txBody>
      </p:sp>
    </p:spTree>
    <p:extLst>
      <p:ext uri="{BB962C8B-B14F-4D97-AF65-F5344CB8AC3E}">
        <p14:creationId xmlns:p14="http://schemas.microsoft.com/office/powerpoint/2010/main" val="34864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400" dirty="0"/>
              <a:t>Белая рубаха (</a:t>
            </a:r>
            <a:r>
              <a:rPr lang="ru-RU" sz="2400" dirty="0" err="1"/>
              <a:t>кĕпе</a:t>
            </a:r>
            <a:r>
              <a:rPr lang="ru-RU" sz="2400" dirty="0"/>
              <a:t>) — основа всех чувашских одеяний. Мастерицы шили ее из конопляного полотнища. Боковые части закрывали прямыми вставками, которые расширяли рубаху книзу и подчеркивали ее объемный силуэт. Высота женского </a:t>
            </a:r>
            <a:r>
              <a:rPr lang="ru-RU" sz="2400" dirty="0" err="1"/>
              <a:t>кĕпе</a:t>
            </a:r>
            <a:r>
              <a:rPr lang="ru-RU" sz="2400" dirty="0"/>
              <a:t> достигала 120 см, а мужского — 80 см.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2217"/>
          <a:stretch/>
        </p:blipFill>
        <p:spPr>
          <a:xfrm>
            <a:off x="1403648" y="2636912"/>
            <a:ext cx="6034617" cy="3881261"/>
          </a:xfrm>
        </p:spPr>
      </p:pic>
    </p:spTree>
    <p:extLst>
      <p:ext uri="{BB962C8B-B14F-4D97-AF65-F5344CB8AC3E}">
        <p14:creationId xmlns:p14="http://schemas.microsoft.com/office/powerpoint/2010/main" val="196705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гардеробе каждой чувашки была холстяная рубаха (</a:t>
            </a:r>
            <a:r>
              <a:rPr lang="ru-RU" dirty="0" err="1"/>
              <a:t>кĕпе</a:t>
            </a:r>
            <a:r>
              <a:rPr lang="ru-RU" dirty="0"/>
              <a:t>), которая ниспадала до щиколоток. В отличие от мужских рубах женские часто имели нагрудные узоры-обереги </a:t>
            </a:r>
            <a:r>
              <a:rPr lang="ru-RU" dirty="0" err="1"/>
              <a:t>кĕске</a:t>
            </a:r>
            <a:r>
              <a:rPr lang="ru-RU" dirty="0"/>
              <a:t> в виде солнца. Поверх рубахи надевали вышитый передник (</a:t>
            </a:r>
            <a:r>
              <a:rPr lang="ru-RU" dirty="0" err="1"/>
              <a:t>чĕрçитти</a:t>
            </a:r>
            <a:r>
              <a:rPr lang="ru-RU" dirty="0"/>
              <a:t>), а представительницы верховой группы (</a:t>
            </a:r>
            <a:r>
              <a:rPr lang="ru-RU" dirty="0" err="1"/>
              <a:t>вирьял</a:t>
            </a:r>
            <a:r>
              <a:rPr lang="ru-RU" dirty="0"/>
              <a:t>) вместо него в основном носили белый вышитый фартук (</a:t>
            </a:r>
            <a:r>
              <a:rPr lang="ru-RU" dirty="0" err="1"/>
              <a:t>саппун</a:t>
            </a:r>
            <a:r>
              <a:rPr lang="ru-RU" dirty="0"/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600399"/>
          </a:xfrm>
        </p:spPr>
      </p:pic>
    </p:spTree>
    <p:extLst>
      <p:ext uri="{BB962C8B-B14F-4D97-AF65-F5344CB8AC3E}">
        <p14:creationId xmlns:p14="http://schemas.microsoft.com/office/powerpoint/2010/main" val="198790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513137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Композиции чувашской нагрудной вышивки, мотивы и техники исполнения, имея единую этническую основу, варьируются у разных этнографических групп. Согласно народным поверьям, узоры защищали владелицу рубашки от злых духов. Со временем сакральное значение вышивки было утеряно, и нагрудные символы стали просто украшением.</a:t>
            </a:r>
          </a:p>
        </p:txBody>
      </p:sp>
    </p:spTree>
    <p:extLst>
      <p:ext uri="{BB962C8B-B14F-4D97-AF65-F5344CB8AC3E}">
        <p14:creationId xmlns:p14="http://schemas.microsoft.com/office/powerpoint/2010/main" val="336688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Весной и осенью женщины спасались от прохлады легким кафтан-халатом или суконным кафтаном. Зимой чуваши надевали штаны из домашнего сукна и приталенную шубу из овчины со сборками на талии (</a:t>
            </a:r>
            <a:r>
              <a:rPr lang="ru-RU" dirty="0" err="1"/>
              <a:t>кĕрĕк</a:t>
            </a:r>
            <a:r>
              <a:rPr lang="ru-RU" dirty="0"/>
              <a:t>). Женская одежда отличалась от мужской большим числом сборок. Как правило, их было около пяти. Они подчеркивали состоятельность владельца шубы. Ведь если много сборок, значит и немало овчин ушло на ее изготовление.</a:t>
            </a:r>
          </a:p>
          <a:p>
            <a:endParaRPr lang="ru-RU" dirty="0"/>
          </a:p>
          <a:p>
            <a:r>
              <a:rPr lang="ru-RU" dirty="0"/>
              <a:t>Одежда девочек была проще, но выглядела не менее нарядно. Платья украшались несложным узором или тесьмой на подоле. На нагрудной части рубахи обычно вышивали две аккуратные косые полосы, а одну — только для сирот.</a:t>
            </a:r>
          </a:p>
        </p:txBody>
      </p:sp>
    </p:spTree>
    <p:extLst>
      <p:ext uri="{BB962C8B-B14F-4D97-AF65-F5344CB8AC3E}">
        <p14:creationId xmlns:p14="http://schemas.microsoft.com/office/powerpoint/2010/main" val="3298603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1038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Особенности чувашского национального костюма.</vt:lpstr>
      <vt:lpstr>Актуальность</vt:lpstr>
      <vt:lpstr>Презентация PowerPoint</vt:lpstr>
      <vt:lpstr>Презентация PowerPoint</vt:lpstr>
      <vt:lpstr>Изготовление одежды</vt:lpstr>
      <vt:lpstr>Белая рубаха (кĕпе) — основа всех чувашских одеяний. Мастерицы шили ее из конопляного полотнища. Боковые части закрывали прямыми вставками, которые расширяли рубаху книзу и подчеркивали ее объемный силуэт. Высота женского кĕпе достигала 120 см, а мужского — 80 см.</vt:lpstr>
      <vt:lpstr>Женская одежда</vt:lpstr>
      <vt:lpstr>Презентация PowerPoint</vt:lpstr>
      <vt:lpstr>Презентация PowerPoint</vt:lpstr>
      <vt:lpstr>Головные уборы</vt:lpstr>
      <vt:lpstr>Презентация PowerPoint</vt:lpstr>
      <vt:lpstr>Мужская одежда</vt:lpstr>
      <vt:lpstr>Презентация PowerPoint</vt:lpstr>
      <vt:lpstr>Презентация PowerPoint</vt:lpstr>
      <vt:lpstr>Презентация PowerPoint</vt:lpstr>
      <vt:lpstr>Мужской головной узор</vt:lpstr>
      <vt:lpstr>Обувь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чувашского национального костюма.</dc:title>
  <dc:creator>samsung</dc:creator>
  <cp:lastModifiedBy>белка</cp:lastModifiedBy>
  <cp:revision>10</cp:revision>
  <dcterms:created xsi:type="dcterms:W3CDTF">2022-01-15T16:20:25Z</dcterms:created>
  <dcterms:modified xsi:type="dcterms:W3CDTF">2022-01-15T18:11:35Z</dcterms:modified>
</cp:coreProperties>
</file>