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Русский народный оркестр.</a:t>
            </a:r>
            <a:br>
              <a:rPr lang="ru-RU" dirty="0" smtClean="0"/>
            </a:br>
            <a:r>
              <a:rPr lang="ru-RU" dirty="0" smtClean="0"/>
              <a:t>История создания.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44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   Русский народный оркестр тесно связан с музыкальным инструментом – балалайкой. А балалайку нельзя упоминать без имени замечательного музыканта </a:t>
            </a:r>
            <a:r>
              <a:rPr lang="ru-RU" dirty="0"/>
              <a:t>В</a:t>
            </a:r>
            <a:r>
              <a:rPr lang="ru-RU" dirty="0" smtClean="0"/>
              <a:t>асилия Васильевича Андреева. Этот человек смог усовершенствовать балалайку и она зазвучала </a:t>
            </a:r>
            <a:r>
              <a:rPr lang="ru-RU" dirty="0"/>
              <a:t>новыми красками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По </a:t>
            </a:r>
            <a:r>
              <a:rPr lang="ru-RU" dirty="0"/>
              <a:t>его чертежам мастер Ф. С. </a:t>
            </a:r>
            <a:r>
              <a:rPr lang="ru-RU" dirty="0" err="1"/>
              <a:t>Посербский</a:t>
            </a:r>
            <a:r>
              <a:rPr lang="ru-RU" dirty="0"/>
              <a:t> изготовил семь балалаек различных размеров, обнимающих весь используемый диапазон музыкальных звуков. Так родился первый ансамбль балалаек, который и явился основой Великорусского оркестра.</a:t>
            </a:r>
          </a:p>
        </p:txBody>
      </p:sp>
    </p:spTree>
    <p:extLst>
      <p:ext uri="{BB962C8B-B14F-4D97-AF65-F5344CB8AC3E}">
        <p14:creationId xmlns:p14="http://schemas.microsoft.com/office/powerpoint/2010/main" val="129486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7" r="15557"/>
          <a:stretch/>
        </p:blipFill>
        <p:spPr>
          <a:xfrm>
            <a:off x="1187624" y="548680"/>
            <a:ext cx="6912768" cy="5616624"/>
          </a:xfrm>
        </p:spPr>
      </p:pic>
    </p:spTree>
    <p:extLst>
      <p:ext uri="{BB962C8B-B14F-4D97-AF65-F5344CB8AC3E}">
        <p14:creationId xmlns:p14="http://schemas.microsoft.com/office/powerpoint/2010/main" val="386431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Первое </a:t>
            </a:r>
            <a:r>
              <a:rPr lang="ru-RU" dirty="0"/>
              <a:t>публичное выступление ансамбля балалаек Андреева состоялось 20 марта 1888 года, и эту дату принято считать днем рождения оркестра русских народных инструментов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b="1" dirty="0" smtClean="0"/>
              <a:t>Оркестр </a:t>
            </a:r>
            <a:r>
              <a:rPr lang="ru-RU" b="1" dirty="0"/>
              <a:t>русских народных инструментов </a:t>
            </a:r>
            <a:r>
              <a:rPr lang="ru-RU" dirty="0"/>
              <a:t>— это коллектив исполнителей, играющих на музыкальных инструментах, которые на протяжении столетий создавал и совершенствовал народ России. Эти этнические инструменты подразделяются на четыре группы: струнные, духовые, ударные и гармоники.</a:t>
            </a:r>
          </a:p>
        </p:txBody>
      </p:sp>
    </p:spTree>
    <p:extLst>
      <p:ext uri="{BB962C8B-B14F-4D97-AF65-F5344CB8AC3E}">
        <p14:creationId xmlns:p14="http://schemas.microsoft.com/office/powerpoint/2010/main" val="2543142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052736"/>
            <a:ext cx="7416824" cy="5112568"/>
          </a:xfrm>
        </p:spPr>
      </p:pic>
    </p:spTree>
    <p:extLst>
      <p:ext uri="{BB962C8B-B14F-4D97-AF65-F5344CB8AC3E}">
        <p14:creationId xmlns:p14="http://schemas.microsoft.com/office/powerpoint/2010/main" val="232552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Двадцать лет прошло со дня первого публичного выступления ансамбля балалаек Андреева до той поры, когда он превратился в самобытный русский народный оркестр. Многие музыканты, критики обращали внимание только на внешнюю сторону этого процесса: просто, мол, в коллективе постепенно прибавлялись инструменты, он разрастался количественно — и всё. На самом деле процесс становления оркестра был гораздо сложнее, серьезнее, противоречивее. Появление каждого нового инструмента вызывалось необходимостью, которую подсказывала исполнительская практика, и являлось результатом длительных поисков. Так же постепенно был создан единый строй инструментов, единая партитура. </a:t>
            </a:r>
          </a:p>
        </p:txBody>
      </p:sp>
    </p:spTree>
    <p:extLst>
      <p:ext uri="{BB962C8B-B14F-4D97-AF65-F5344CB8AC3E}">
        <p14:creationId xmlns:p14="http://schemas.microsoft.com/office/powerpoint/2010/main" val="692409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48680"/>
            <a:ext cx="7848872" cy="5577483"/>
          </a:xfrm>
        </p:spPr>
      </p:pic>
    </p:spTree>
    <p:extLst>
      <p:ext uri="{BB962C8B-B14F-4D97-AF65-F5344CB8AC3E}">
        <p14:creationId xmlns:p14="http://schemas.microsoft.com/office/powerpoint/2010/main" val="6735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dirty="0"/>
              <a:t>Деятельность Андреева вызывала подражание во многих городах нашей страны: по образцу его коллектива стали создаваться кружки, ансамбли, оркестры. Большое влияние оказали выступления </a:t>
            </a:r>
            <a:r>
              <a:rPr lang="ru-RU" dirty="0" err="1"/>
              <a:t>андреевского</a:t>
            </a:r>
            <a:r>
              <a:rPr lang="ru-RU" dirty="0"/>
              <a:t> оркестра и на музыкальную жизнь за рубежом—там тоже начали возникать оркестры русских народных инструментов, которые пользовались неизменным успехом.</a:t>
            </a:r>
          </a:p>
        </p:txBody>
      </p:sp>
    </p:spTree>
    <p:extLst>
      <p:ext uri="{BB962C8B-B14F-4D97-AF65-F5344CB8AC3E}">
        <p14:creationId xmlns:p14="http://schemas.microsoft.com/office/powerpoint/2010/main" val="423711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8160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290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Русский народный оркестр. История создания.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народный оркестр. История создания.</dc:title>
  <dc:creator>samsung</dc:creator>
  <cp:lastModifiedBy>белка</cp:lastModifiedBy>
  <cp:revision>5</cp:revision>
  <dcterms:created xsi:type="dcterms:W3CDTF">2021-11-29T19:19:39Z</dcterms:created>
  <dcterms:modified xsi:type="dcterms:W3CDTF">2022-01-15T18:10:12Z</dcterms:modified>
</cp:coreProperties>
</file>