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9" r:id="rId14"/>
    <p:sldId id="270" r:id="rId15"/>
    <p:sldId id="271" r:id="rId16"/>
    <p:sldId id="279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2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8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0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4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9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4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6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9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B03D-551B-4A00-9650-79961BC3B94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DB5D-57AC-496B-8471-76E252DE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3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5572"/>
          <a:stretch/>
        </p:blipFill>
        <p:spPr>
          <a:xfrm>
            <a:off x="759725" y="204717"/>
            <a:ext cx="10268661" cy="57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186" y="1733266"/>
            <a:ext cx="80986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0" dirty="0" smtClean="0">
                <a:solidFill>
                  <a:srgbClr val="FF0000"/>
                </a:solidFill>
              </a:rPr>
              <a:t>АРЕНДА</a:t>
            </a:r>
            <a:endParaRPr lang="ru-RU" sz="1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09" t="5357" r="24859" b="33616"/>
          <a:stretch/>
        </p:blipFill>
        <p:spPr>
          <a:xfrm>
            <a:off x="3207223" y="709683"/>
            <a:ext cx="5506873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2512" y="2644170"/>
            <a:ext cx="40398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НАЛОГ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5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6179"/>
          <a:stretch/>
        </p:blipFill>
        <p:spPr>
          <a:xfrm>
            <a:off x="661917" y="243953"/>
            <a:ext cx="10282224" cy="56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1244"/>
          <a:stretch/>
        </p:blipFill>
        <p:spPr>
          <a:xfrm>
            <a:off x="699067" y="1119116"/>
            <a:ext cx="10692263" cy="55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7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048" y="2717195"/>
            <a:ext cx="7849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ЭКОНОМИКА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7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95" t="3233" r="2373" b="35009"/>
          <a:stretch/>
        </p:blipFill>
        <p:spPr>
          <a:xfrm>
            <a:off x="1733266" y="791570"/>
            <a:ext cx="9563398" cy="47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3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6343"/>
          <a:stretch/>
        </p:blipFill>
        <p:spPr>
          <a:xfrm>
            <a:off x="1308782" y="768783"/>
            <a:ext cx="9077164" cy="50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2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9" y="583443"/>
            <a:ext cx="7501719" cy="56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7134"/>
          <a:stretch/>
        </p:blipFill>
        <p:spPr>
          <a:xfrm>
            <a:off x="921142" y="557852"/>
            <a:ext cx="9967497" cy="54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1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3955"/>
          <a:stretch/>
        </p:blipFill>
        <p:spPr>
          <a:xfrm>
            <a:off x="1887941" y="1050878"/>
            <a:ext cx="8225710" cy="46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6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6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19" t="1623" r="1354" b="29352"/>
          <a:stretch/>
        </p:blipFill>
        <p:spPr>
          <a:xfrm>
            <a:off x="1501253" y="832513"/>
            <a:ext cx="9840037" cy="52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8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5274" b="33334"/>
          <a:stretch/>
        </p:blipFill>
        <p:spPr>
          <a:xfrm>
            <a:off x="1524000" y="1733266"/>
            <a:ext cx="9144000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7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Широкоэкранный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</dc:creator>
  <cp:lastModifiedBy>Ludmila</cp:lastModifiedBy>
  <cp:revision>3</cp:revision>
  <dcterms:created xsi:type="dcterms:W3CDTF">2019-11-26T07:24:37Z</dcterms:created>
  <dcterms:modified xsi:type="dcterms:W3CDTF">2019-11-26T07:59:40Z</dcterms:modified>
</cp:coreProperties>
</file>