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78" r:id="rId5"/>
    <p:sldId id="262" r:id="rId6"/>
    <p:sldId id="260" r:id="rId7"/>
    <p:sldId id="264" r:id="rId8"/>
    <p:sldId id="265" r:id="rId9"/>
    <p:sldId id="266" r:id="rId10"/>
    <p:sldId id="267" r:id="rId11"/>
    <p:sldId id="270" r:id="rId12"/>
    <p:sldId id="271" r:id="rId13"/>
    <p:sldId id="268" r:id="rId14"/>
    <p:sldId id="272" r:id="rId15"/>
    <p:sldId id="273" r:id="rId16"/>
    <p:sldId id="274" r:id="rId17"/>
    <p:sldId id="277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3%D0%B4" TargetMode="External"/><Relationship Id="rId2" Type="http://schemas.openxmlformats.org/officeDocument/2006/relationships/hyperlink" Target="https://ru.wikipedia.org/wiki/%D0%9A%D0%BE%D0%BB%D0%BE%D0%BA%D0%BE%D0%B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90008"/>
            <a:ext cx="69127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Золотое кольцо </a:t>
            </a:r>
            <a:r>
              <a:rPr lang="ru-RU" sz="5400" b="1" cap="all" spc="200" dirty="0" err="1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5400" b="1" cap="all" spc="200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</a:t>
            </a:r>
          </a:p>
        </p:txBody>
      </p:sp>
    </p:spTree>
    <p:extLst>
      <p:ext uri="{BB962C8B-B14F-4D97-AF65-F5344CB8AC3E}">
        <p14:creationId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7762056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Чернолощеная керамика</a:t>
            </a:r>
            <a:endParaRPr lang="ru-RU" b="1" dirty="0" smtClean="0"/>
          </a:p>
          <a:p>
            <a:r>
              <a:rPr lang="ru-RU" sz="1800" dirty="0" smtClean="0"/>
              <a:t>В окрестностях Ростова Великого во многих местах залегают керамические глины - желтые, коричневые, черные. Одним из наиболее эффектных образцов керамики являются чернолощеные изделия, по внешнему виду напоминающие чугунные или металлические. </a:t>
            </a:r>
            <a:r>
              <a:rPr lang="ru-RU" sz="1800" dirty="0" smtClean="0"/>
              <a:t>Их </a:t>
            </a:r>
            <a:r>
              <a:rPr lang="ru-RU" sz="1800" dirty="0" smtClean="0"/>
              <a:t>главными художественными качествами являются объемная форма сосудов, отличное качество лощения, прочность материала.</a:t>
            </a:r>
          </a:p>
          <a:p>
            <a:endParaRPr lang="ru-RU" sz="1800" b="1" dirty="0" smtClean="0"/>
          </a:p>
        </p:txBody>
      </p:sp>
      <p:pic>
        <p:nvPicPr>
          <p:cNvPr id="4" name="Рисунок 3" descr="http://www.admrostov.ru/images/keram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830479" cy="38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keram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1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0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ome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60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1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35409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4653136"/>
            <a:ext cx="6624736" cy="1368152"/>
          </a:xfrm>
        </p:spPr>
        <p:txBody>
          <a:bodyPr>
            <a:noAutofit/>
          </a:bodyPr>
          <a:lstStyle/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Так же на ростовской земле местным художественным промыслом, возникшим в XVIII веке и существующим до наших дней, является финифть. 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5" name="Рисунок 4" descr="http://www.admrostov.ru/images/finif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3285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ostroma_trip_1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232820"/>
            <a:ext cx="8100900" cy="38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Финифтью на Руси называют художественную эмаль.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554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Эмаль </a:t>
            </a:r>
            <a:r>
              <a:rPr lang="ru-RU" dirty="0"/>
              <a:t>– это стекловидная масса, которая в зависимости от добавляемых в неё окислов металлов окрашивается в различные цвета</a:t>
            </a:r>
            <a:r>
              <a:rPr lang="ru-RU" dirty="0" smtClean="0"/>
              <a:t>.</a:t>
            </a:r>
            <a:r>
              <a:rPr lang="ru-RU" dirty="0"/>
              <a:t> Бренд Ростовская финифть известен на весь мир и вот уже более 100 лет фабрика «Ростовская финифть» сохраняет технологии и традиции этого яркого вида миниатюрной живописи.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12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fin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16416" cy="46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8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image.jpg_9b5b63d6efd75725b23a4443a98175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12834" cy="56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7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26491" cy="61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0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Интересные факты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Ростов — жемчужина Золотого Кольца, объединяющего старейшие города России.</a:t>
            </a:r>
          </a:p>
          <a:p>
            <a:r>
              <a:rPr lang="ru-RU" sz="2400" dirty="0" smtClean="0"/>
              <a:t>Разнообразие соборов и монастырей сделали этот город центром туризма и </a:t>
            </a:r>
            <a:r>
              <a:rPr lang="ru-RU" sz="2400" dirty="0" err="1" smtClean="0"/>
              <a:t>поломничества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Достоянием мировой культуры являются Ростовские звоны знаменитой Ростовской звонницы. </a:t>
            </a:r>
            <a:r>
              <a:rPr lang="ru-RU" sz="2400" smtClean="0"/>
              <a:t>Каждый из её 13 </a:t>
            </a:r>
            <a:r>
              <a:rPr lang="ru-RU" sz="2400" smtClean="0">
                <a:hlinkClick r:id="rId2" tooltip="Колокол"/>
              </a:rPr>
              <a:t>колоколов</a:t>
            </a:r>
            <a:r>
              <a:rPr lang="ru-RU" sz="2400" smtClean="0"/>
              <a:t>, от самого большого, весом 2 тысячи </a:t>
            </a:r>
            <a:r>
              <a:rPr lang="ru-RU" sz="2400" smtClean="0">
                <a:hlinkClick r:id="rId3" tooltip="Пуд"/>
              </a:rPr>
              <a:t>пудов</a:t>
            </a:r>
            <a:r>
              <a:rPr lang="ru-RU" sz="2400" smtClean="0"/>
              <a:t> (32 тонны), до самого малого, имеет своё особое звучание.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   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Почему город так называется?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юля\Desktop\326719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392488" cy="345638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4854062"/>
            <a:ext cx="80648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 Ростов вырос среди земель, принадлежавших финно-угорскому племени . Легенда утверждает, что его основатель носил имя Роста и назвал город в свою честь. Так или иначе, годом основания Ростова считается первое упоминание о нем в летописях под 862 годом.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988840"/>
            <a:ext cx="7402016" cy="1871712"/>
          </a:xfrm>
        </p:spPr>
        <p:txBody>
          <a:bodyPr>
            <a:noAutofit/>
          </a:bodyPr>
          <a:lstStyle/>
          <a:p>
            <a:pPr algn="l" fontAlgn="base"/>
            <a:r>
              <a:rPr lang="ru-RU" sz="2400" b="1" dirty="0" smtClean="0"/>
              <a:t>                            Герб города Ростова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Значение </a:t>
            </a:r>
            <a:r>
              <a:rPr lang="ru-RU" sz="2000" dirty="0"/>
              <a:t>цветов</a:t>
            </a:r>
            <a:br>
              <a:rPr lang="ru-RU" sz="2000" dirty="0"/>
            </a:br>
            <a:r>
              <a:rPr lang="ru-RU" sz="2000" dirty="0"/>
              <a:t>Цвета на гербе города Ростов обозначают добрый нрав ростовчан, их материальное благополучие и политическую независимость:</a:t>
            </a:r>
            <a:br>
              <a:rPr lang="ru-RU" sz="2000" dirty="0"/>
            </a:br>
            <a:r>
              <a:rPr lang="ru-RU" sz="2000" dirty="0"/>
              <a:t>Серебряный цвет в геральдической науке является знаком чистоты, добродушия, миролюбия, то есть умения находить компромиссы с целью избежать ссоры.</a:t>
            </a:r>
            <a:br>
              <a:rPr lang="ru-RU" sz="2000" dirty="0"/>
            </a:br>
            <a:r>
              <a:rPr lang="ru-RU" sz="2000" dirty="0"/>
              <a:t>Золото символизирует финансовый достаток, величественность, благородное происхождение.</a:t>
            </a:r>
            <a:br>
              <a:rPr lang="ru-RU" sz="2000" dirty="0"/>
            </a:br>
            <a:r>
              <a:rPr lang="ru-RU" sz="2000" dirty="0"/>
              <a:t>Красный, иначе червленый, символизирует мужество, величие, заключающееся в способности постоять за Родину.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9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Coat_of_Arms_of_Rostov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535488" cy="5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1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908720"/>
            <a:ext cx="7848872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Росто́в</a:t>
            </a:r>
            <a:r>
              <a:rPr lang="ru-RU" sz="2400" dirty="0" smtClean="0"/>
              <a:t> — город в Ярославской области (Россия), административный центр Ростовского района. Город расположен на берегу озера </a:t>
            </a:r>
            <a:r>
              <a:rPr lang="ru-RU" sz="2400" dirty="0" err="1" smtClean="0"/>
              <a:t>Неро</a:t>
            </a:r>
            <a:r>
              <a:rPr lang="ru-RU" sz="2400" dirty="0" smtClean="0"/>
              <a:t>, в 53 км от Ярославля, в 202 км от Москвы. В городе функционируют железнодорожный и автобусный вокзалы. Ростов — один из старейших городов России. Он входит в Золотое кольцо России. Первое упоминание о нём относится к 862 году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Исторические памятники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5" name="Picture 1" descr="C:\Users\юля\Desktop\RV-730x5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59"/>
            <a:ext cx="6264696" cy="423070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5482071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Жемчужина Ростова – Ростовский кремль , построенный на живописном берегу озера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На территории кремля расположено несколько храмов  XVII века и знаменитая Ростовская звонница с уникально подобранными колоколами, для которых были написаны специальные Ростовские звоны.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8208912" cy="870992"/>
          </a:xfrm>
        </p:spPr>
        <p:txBody>
          <a:bodyPr/>
          <a:lstStyle/>
          <a:p>
            <a:r>
              <a:rPr lang="ru-RU" sz="2000" dirty="0" err="1" smtClean="0"/>
              <a:t>Спасо-Яковлевский</a:t>
            </a:r>
            <a:r>
              <a:rPr lang="ru-RU" sz="2000" dirty="0" smtClean="0"/>
              <a:t> православный мужской монастырь является настоящим украшением Ростова Великого. </a:t>
            </a:r>
          </a:p>
          <a:p>
            <a:endParaRPr lang="ru-RU" dirty="0"/>
          </a:p>
        </p:txBody>
      </p:sp>
      <p:pic>
        <p:nvPicPr>
          <p:cNvPr id="5" name="Рисунок 4" descr="Спасо-Яковлевский монастырь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 bwMode="auto">
          <a:xfrm>
            <a:off x="971600" y="548680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4" y="5445224"/>
            <a:ext cx="7921625" cy="10144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Богоявленский собор Богоявленского </a:t>
            </a:r>
            <a:r>
              <a:rPr lang="ru-RU" sz="1600" dirty="0" err="1" smtClean="0"/>
              <a:t>Авраамиева</a:t>
            </a:r>
            <a:r>
              <a:rPr lang="ru-RU" sz="1600" dirty="0" smtClean="0"/>
              <a:t> монастыря был построен примерно в 1080 г. преподобным Авраамием. Изначально храм был деревянным. Каменный построили во времена царствования Ивана Грозного. </a:t>
            </a:r>
          </a:p>
          <a:p>
            <a:endParaRPr lang="ru-RU" dirty="0"/>
          </a:p>
        </p:txBody>
      </p:sp>
      <p:pic>
        <p:nvPicPr>
          <p:cNvPr id="5" name="Рисунок 4" descr="Богоявленский собор Богоявленского Авраамиева монастыря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10138" b="10138"/>
          <a:stretch>
            <a:fillRect/>
          </a:stretch>
        </p:blipFill>
        <p:spPr bwMode="auto">
          <a:xfrm>
            <a:off x="971600" y="620688"/>
            <a:ext cx="7129463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09161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Успенский собор расположен с северной стороны от нового Архиерейского двора в Ростовском кремле. Он был возведен в </a:t>
            </a:r>
            <a:r>
              <a:rPr lang="ru-RU" sz="2000" dirty="0" smtClean="0"/>
              <a:t>1512 году.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Успенский собор и звонница Ростовского кремля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187624" y="612774"/>
            <a:ext cx="6091064" cy="43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310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Почему город так называется?</vt:lpstr>
      <vt:lpstr>                            Герб города Ростова  Значение цветов Цвета на гербе города Ростов обозначают добрый нрав ростовчан, их материальное благополучие и политическую независимость: Серебряный цвет в геральдической науке является знаком чистоты, добродушия, миролюбия, то есть умения находить компромиссы с целью избежать ссоры. Золото символизирует финансовый достаток, величественность, благородное происхождение. Красный, иначе червленый, символизирует мужество, величие, заключающееся в способности постоять за Родину. </vt:lpstr>
      <vt:lpstr>Презентация PowerPoint</vt:lpstr>
      <vt:lpstr>Презентация PowerPoint</vt:lpstr>
      <vt:lpstr>Исторические памятники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Интересные факты</vt:lpstr>
      <vt:lpstr>   Спасибо за внимание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18</cp:revision>
  <dcterms:created xsi:type="dcterms:W3CDTF">2015-02-22T20:56:18Z</dcterms:created>
  <dcterms:modified xsi:type="dcterms:W3CDTF">2022-02-09T14:25:24Z</dcterms:modified>
</cp:coreProperties>
</file>