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77" r:id="rId12"/>
    <p:sldId id="282" r:id="rId13"/>
    <p:sldId id="280" r:id="rId14"/>
    <p:sldId id="281" r:id="rId15"/>
    <p:sldId id="265" r:id="rId16"/>
    <p:sldId id="266" r:id="rId17"/>
    <p:sldId id="275" r:id="rId18"/>
    <p:sldId id="267" r:id="rId19"/>
    <p:sldId id="268" r:id="rId20"/>
    <p:sldId id="278" r:id="rId21"/>
    <p:sldId id="276" r:id="rId22"/>
    <p:sldId id="279" r:id="rId23"/>
    <p:sldId id="269" r:id="rId24"/>
    <p:sldId id="270" r:id="rId25"/>
    <p:sldId id="274" r:id="rId26"/>
    <p:sldId id="271" r:id="rId27"/>
    <p:sldId id="272" r:id="rId28"/>
    <p:sldId id="27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802572" cy="6601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42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img_user_file_5919b63542f7c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0628"/>
            <a:ext cx="8880987" cy="6660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32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13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_user_file_5919b63542f7c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84976" cy="6588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70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2017-07-12-15-15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0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2017-07-12-15-08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3" y="908720"/>
            <a:ext cx="857695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17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60" y="188640"/>
            <a:ext cx="914421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img_user_file_5919b63542f7c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53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48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img_user_file_5919b63542f7c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634"/>
            <a:ext cx="8808979" cy="660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35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img_user_file_5919b63542f7c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988491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0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59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0444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79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img_user_file_53a74b6d5e27f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47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1633709554_112-p-dom-korabl-foto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630"/>
            <a:ext cx="5976664" cy="6570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78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img_user_file_5919b63542f7c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84976" cy="6588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22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img_user_file_5919b63542f7c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92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84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img_user_file_5919b63542f7c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98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img_user_file_5919b63542f7c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26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img_user_file_5919b63542f7c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1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7"/>
            <a:ext cx="72008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img_user_file_5919b63542f7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33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img_user_file_5919b63542f7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52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img_user_file_5919b63542f7c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20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img_user_file_5919b63542f7c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84480" cy="6288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64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img_user_file_5919b63542f7c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88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img_user_file_5919b63542f7c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88491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25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3684-522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884"/>
            <a:ext cx="8783741" cy="6588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42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2022-02-24T14:53:03Z</dcterms:created>
  <dcterms:modified xsi:type="dcterms:W3CDTF">2022-02-24T16:01:47Z</dcterms:modified>
</cp:coreProperties>
</file>