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67" r:id="rId2"/>
    <p:sldId id="256" r:id="rId3"/>
    <p:sldId id="257" r:id="rId4"/>
    <p:sldId id="274" r:id="rId5"/>
    <p:sldId id="275" r:id="rId6"/>
    <p:sldId id="276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  <p:sldId id="269" r:id="rId17"/>
    <p:sldId id="270" r:id="rId18"/>
    <p:sldId id="290" r:id="rId19"/>
    <p:sldId id="271" r:id="rId20"/>
    <p:sldId id="272" r:id="rId21"/>
    <p:sldId id="278" r:id="rId22"/>
    <p:sldId id="279" r:id="rId23"/>
    <p:sldId id="280" r:id="rId24"/>
    <p:sldId id="273" r:id="rId25"/>
    <p:sldId id="281" r:id="rId26"/>
    <p:sldId id="282" r:id="rId27"/>
    <p:sldId id="283" r:id="rId28"/>
    <p:sldId id="286" r:id="rId29"/>
    <p:sldId id="284" r:id="rId30"/>
    <p:sldId id="294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24" autoAdjust="0"/>
  </p:normalViewPr>
  <p:slideViewPr>
    <p:cSldViewPr>
      <p:cViewPr varScale="1">
        <p:scale>
          <a:sx n="54" d="100"/>
          <a:sy n="54" d="100"/>
        </p:scale>
        <p:origin x="115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470161-9113-45C6-A4DF-61D8B3F438E8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AED74-A9E9-4BAC-BAAC-3102E903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2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3812C07-DDF2-4762-80BB-C05A023D7560}" type="datetimeFigureOut">
              <a:rPr lang="ru-RU"/>
              <a:pPr/>
              <a:t>30.03.2022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CADDB23-BAF1-43BB-B25C-4845E57116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836712"/>
            <a:ext cx="6913563" cy="1276225"/>
          </a:xfrm>
        </p:spPr>
        <p:txBody>
          <a:bodyPr anchorCtr="0"/>
          <a:lstStyle/>
          <a:p>
            <a:r>
              <a:rPr lang="ru-RU" sz="6000" dirty="0"/>
              <a:t>Презентация для дошкольников «Космос»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445223"/>
            <a:ext cx="4114800" cy="125619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effectLst/>
              </a:rPr>
              <a:t>Составила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effectLst/>
              </a:rPr>
              <a:t>Панкова Н.В.</a:t>
            </a:r>
          </a:p>
          <a:p>
            <a:pPr>
              <a:buFont typeface="Wingdings" pitchFamily="2" charset="2"/>
              <a:buNone/>
            </a:pPr>
            <a:endParaRPr lang="ru-RU" dirty="0">
              <a:effectLst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F76B2B-F3D8-4F88-9568-1DCA7F6F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500076"/>
            <a:ext cx="3881380" cy="42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1255666" flipV="1">
            <a:off x="841734" y="3622626"/>
            <a:ext cx="447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ВРО ООО ВПС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>
            <a:off x="457200" y="3244333"/>
            <a:ext cx="4977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ВРО ООО ВПС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нна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893" y="743302"/>
            <a:ext cx="7949107" cy="6114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7931224" cy="414883"/>
          </a:xfrm>
        </p:spPr>
        <p:txBody>
          <a:bodyPr/>
          <a:lstStyle/>
          <a:p>
            <a:r>
              <a:rPr lang="ru-RU" sz="1400" dirty="0">
                <a:effectLst/>
              </a:rPr>
              <a:t>9. Большая часть Земли покрыта водой.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00113" y="5949280"/>
            <a:ext cx="7920359" cy="9087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10. Планета Земля – лишь пылинка в огромном черном космосе.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Планета не стоит на месте - она вращается вокруг своей оси и одновременно осуществляет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движение вокруг Солнца.</a:t>
            </a:r>
          </a:p>
        </p:txBody>
      </p:sp>
      <p:pic>
        <p:nvPicPr>
          <p:cNvPr id="1028" name="Picture 4" descr="C:\Users\Инна\Pictures\Новая папка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8800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19672" y="5949280"/>
            <a:ext cx="6264696" cy="7200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11. Благодаря  вращению планеты вокруг своей оси – происходит смена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 суток (утро, день, вечер, ночь).</a:t>
            </a:r>
          </a:p>
        </p:txBody>
      </p:sp>
      <p:pic>
        <p:nvPicPr>
          <p:cNvPr id="1027" name="Picture 3" descr="F: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05051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8888" y="5589240"/>
            <a:ext cx="6841504" cy="12687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12. Благодаря  движению Земли вокруг Солнца меняются времена года.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Путешествие вокруг Солнца занимает у Земли один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Так начинается и заканчивается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Сколько месяцев в году?</a:t>
            </a:r>
          </a:p>
        </p:txBody>
      </p:sp>
      <p:pic>
        <p:nvPicPr>
          <p:cNvPr id="2050" name="Picture 2" descr="F: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81528" cy="415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5589240"/>
            <a:ext cx="7993062" cy="17008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13. Обернулась  Земля вокруг  Солнца один раз - прошел один год, потом второй раз обернулась – второй год прошел, третий,  т.д. седьмой…   А вы за эти годы – выросли.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Скоро вы пойдете в школу… Благодаря тому, что вы живете на планете Земля, вам предстоит пройти весь свой жизненный путь: от рождения до старости.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400" dirty="0"/>
          </a:p>
        </p:txBody>
      </p:sp>
      <p:pic>
        <p:nvPicPr>
          <p:cNvPr id="2050" name="Picture 2" descr="C:\Users\Инна\Pictures\IMG_1307-cropped_jpg_scaled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48272" cy="2493467"/>
          </a:xfrm>
          <a:prstGeom prst="rect">
            <a:avLst/>
          </a:prstGeom>
          <a:noFill/>
        </p:spPr>
      </p:pic>
      <p:pic>
        <p:nvPicPr>
          <p:cNvPr id="2052" name="Picture 4" descr="C:\Users\Инна\Pictures\старо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699792" cy="2699792"/>
          </a:xfrm>
          <a:prstGeom prst="rect">
            <a:avLst/>
          </a:prstGeom>
          <a:noFill/>
        </p:spPr>
      </p:pic>
      <p:pic>
        <p:nvPicPr>
          <p:cNvPr id="2053" name="Picture 5" descr="C:\Users\Инна\Pictures\1308897226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2376264" cy="2376264"/>
          </a:xfrm>
          <a:prstGeom prst="rect">
            <a:avLst/>
          </a:prstGeom>
          <a:noFill/>
        </p:spPr>
      </p:pic>
      <p:pic>
        <p:nvPicPr>
          <p:cNvPr id="2054" name="Picture 6" descr="C:\Users\Инна\Pictures\150760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32656"/>
            <a:ext cx="3672408" cy="2072706"/>
          </a:xfrm>
          <a:prstGeom prst="rect">
            <a:avLst/>
          </a:prstGeom>
          <a:noFill/>
        </p:spPr>
      </p:pic>
      <p:pic>
        <p:nvPicPr>
          <p:cNvPr id="2055" name="Picture 7" descr="C:\Users\Инна\Pictures\12_lush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6240" y="188640"/>
            <a:ext cx="2157760" cy="2157761"/>
          </a:xfrm>
          <a:prstGeom prst="rect">
            <a:avLst/>
          </a:prstGeom>
          <a:noFill/>
        </p:spPr>
      </p:pic>
      <p:pic>
        <p:nvPicPr>
          <p:cNvPr id="2056" name="Picture 8" descr="C:\Users\Инна\Pictures\jennifer-lopez-06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564904"/>
            <a:ext cx="1985392" cy="2647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4320480" cy="1152128"/>
          </a:xfrm>
        </p:spPr>
        <p:txBody>
          <a:bodyPr/>
          <a:lstStyle/>
          <a:p>
            <a:r>
              <a:rPr lang="ru-RU" sz="2400" dirty="0">
                <a:effectLst/>
              </a:rPr>
              <a:t>«</a:t>
            </a:r>
            <a:r>
              <a:rPr lang="ru-RU" sz="3200" dirty="0">
                <a:effectLst/>
              </a:rPr>
              <a:t>Посчитай</a:t>
            </a:r>
            <a:r>
              <a:rPr lang="ru-RU" sz="2400" dirty="0">
                <a:effectLst/>
              </a:rPr>
              <a:t> </a:t>
            </a:r>
            <a:r>
              <a:rPr lang="ru-RU" sz="3200" dirty="0">
                <a:effectLst/>
              </a:rPr>
              <a:t>скорей</a:t>
            </a:r>
            <a:r>
              <a:rPr lang="ru-RU" sz="2400" dirty="0">
                <a:effectLst/>
              </a:rPr>
              <a:t>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620688"/>
            <a:ext cx="3744416" cy="6237312"/>
          </a:xfrm>
        </p:spPr>
        <p:txBody>
          <a:bodyPr/>
          <a:lstStyle/>
          <a:p>
            <a:pPr>
              <a:buNone/>
            </a:pPr>
            <a:r>
              <a:rPr lang="ru-RU" sz="6000" dirty="0"/>
              <a:t>  5 лет?       </a:t>
            </a:r>
          </a:p>
          <a:p>
            <a:pPr>
              <a:buNone/>
            </a:pPr>
            <a:r>
              <a:rPr lang="ru-RU" sz="6000" dirty="0"/>
              <a:t>                      6 лет?</a:t>
            </a:r>
          </a:p>
          <a:p>
            <a:endParaRPr lang="ru-RU" sz="6000" dirty="0"/>
          </a:p>
          <a:p>
            <a:pPr>
              <a:buNone/>
            </a:pPr>
            <a:r>
              <a:rPr lang="ru-RU" sz="6000" dirty="0"/>
              <a:t>  7лет?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-14-</a:t>
            </a:r>
          </a:p>
          <a:p>
            <a:pPr>
              <a:buNone/>
            </a:pPr>
            <a:r>
              <a:rPr lang="ru-RU" sz="6000" dirty="0"/>
              <a:t>          </a:t>
            </a:r>
          </a:p>
          <a:p>
            <a:pPr>
              <a:buNone/>
            </a:pPr>
            <a:r>
              <a:rPr lang="ru-RU" sz="6000" dirty="0"/>
              <a:t>      </a:t>
            </a:r>
          </a:p>
          <a:p>
            <a:endParaRPr lang="ru-RU" sz="6000" dirty="0"/>
          </a:p>
          <a:p>
            <a:endParaRPr lang="ru-RU" sz="6000" dirty="0"/>
          </a:p>
          <a:p>
            <a:endParaRPr lang="ru-RU" sz="6000" dirty="0"/>
          </a:p>
          <a:p>
            <a:pPr>
              <a:buNone/>
            </a:pPr>
            <a:endParaRPr lang="ru-RU" sz="6000" dirty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4114800" cy="3705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/>
              <a:t> Если вам сейчас по семь лет – то сколько раз успела Земля обернуться вокруг Солнца ? /отсчет идет с вашего рождения/.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691680" y="6093296"/>
            <a:ext cx="6912768" cy="76470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15. Во  Вселенной планета Земля не одна (Солнце - это огромная огненная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звезда и 9 планет: Меркурий, Венера, Земля, Марс, Юпитер, Сатурн, Уран, Нептун, Плутон).</a:t>
            </a:r>
          </a:p>
        </p:txBody>
      </p:sp>
      <p:pic>
        <p:nvPicPr>
          <p:cNvPr id="33796" name="Picture 2" descr="C:\Users\Инна\Pictures\Новая 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 l="1091" t="1668" r="1044" b="1305"/>
          <a:stretch>
            <a:fillRect/>
          </a:stretch>
        </p:blipFill>
        <p:spPr bwMode="auto">
          <a:xfrm>
            <a:off x="0" y="0"/>
            <a:ext cx="9144000" cy="5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6309320"/>
            <a:ext cx="5472608" cy="5486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16.  У Земли есть спутник Луна.</a:t>
            </a:r>
          </a:p>
        </p:txBody>
      </p:sp>
      <p:pic>
        <p:nvPicPr>
          <p:cNvPr id="34820" name="Picture 2" descr="C:\Users\Инна\Pictures\Новая папка\Рисунок6.jpg"/>
          <p:cNvPicPr>
            <a:picLocks noChangeAspect="1" noChangeArrowheads="1"/>
          </p:cNvPicPr>
          <p:nvPr/>
        </p:nvPicPr>
        <p:blipFill>
          <a:blip r:embed="rId2" cstate="print"/>
          <a:srcRect l="2287" t="1509" r="830" b="1140"/>
          <a:stretch>
            <a:fillRect/>
          </a:stretch>
        </p:blipFill>
        <p:spPr bwMode="auto">
          <a:xfrm>
            <a:off x="935088" y="0"/>
            <a:ext cx="8208912" cy="61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Pictures\космонав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924201" cy="6093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08912" cy="836712"/>
          </a:xfrm>
        </p:spPr>
        <p:txBody>
          <a:bodyPr/>
          <a:lstStyle/>
          <a:p>
            <a:r>
              <a:rPr lang="ru-RU" sz="1400" dirty="0">
                <a:effectLst/>
              </a:rPr>
              <a:t>17. Для того чтобы исследовать космос - первыми отправили в полет собак: Белку и Стрелку. После полета они благополучно  вернулись на Землю.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6667500" cy="8048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18. Юрий Алексеевич Гагарин.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Он был  первым космонавтом, который   совершил полет вокруг Земли на  космическом корабле (ракете ).</a:t>
            </a:r>
          </a:p>
        </p:txBody>
      </p:sp>
      <p:pic>
        <p:nvPicPr>
          <p:cNvPr id="35844" name="Picture 2" descr="C:\Users\Инна\Pictures\Новая папк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1833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Инна\Pictures\Новая папка\Рисунок9.jpg"/>
          <p:cNvPicPr>
            <a:picLocks noChangeAspect="1" noChangeArrowheads="1"/>
          </p:cNvPicPr>
          <p:nvPr/>
        </p:nvPicPr>
        <p:blipFill>
          <a:blip r:embed="rId3" cstate="print"/>
          <a:srcRect l="4793" t="3314" r="3407" b="5188"/>
          <a:stretch>
            <a:fillRect/>
          </a:stretch>
        </p:blipFill>
        <p:spPr bwMode="auto">
          <a:xfrm>
            <a:off x="7092280" y="1556792"/>
            <a:ext cx="1760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нна\Pictures\гага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3744416" cy="5109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5877272"/>
            <a:ext cx="6840760" cy="648072"/>
          </a:xfrm>
        </p:spPr>
        <p:txBody>
          <a:bodyPr anchorCtr="0"/>
          <a:lstStyle/>
          <a:p>
            <a:pPr marL="914400" indent="-914400"/>
            <a:r>
              <a:rPr lang="ru-RU" sz="1600" dirty="0">
                <a:effectLst/>
              </a:rPr>
              <a:t>1. Мы живем на планете Земля. Земля – это наш дом. Земля напоминает  форму шара.</a:t>
            </a:r>
            <a:endParaRPr lang="ru-RU" sz="4800" dirty="0">
              <a:effectLst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print"/>
          <a:srcRect l="10152" r="10849" b="2855"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/>
              <a:t>19</a:t>
            </a:r>
            <a:r>
              <a:rPr lang="ru-RU" sz="1400" dirty="0"/>
              <a:t>. </a:t>
            </a:r>
            <a:r>
              <a:rPr lang="ru-RU" dirty="0"/>
              <a:t>Главный конструктор </a:t>
            </a:r>
            <a:r>
              <a:rPr lang="ru-RU" sz="1400" dirty="0"/>
              <a:t> космического корабля (ракеты)  Сергей Павлович Королев. </a:t>
            </a:r>
          </a:p>
        </p:txBody>
      </p:sp>
      <p:pic>
        <p:nvPicPr>
          <p:cNvPr id="36868" name="Picture 2" descr="C:\Users\Инна\Pictures\Новая папка\Рисунок10.jpg"/>
          <p:cNvPicPr>
            <a:picLocks noChangeAspect="1" noChangeArrowheads="1"/>
          </p:cNvPicPr>
          <p:nvPr/>
        </p:nvPicPr>
        <p:blipFill>
          <a:blip r:embed="rId2" cstate="print"/>
          <a:srcRect l="1256" t="1675" r="1256" b="2011"/>
          <a:stretch>
            <a:fillRect/>
          </a:stretch>
        </p:blipFill>
        <p:spPr bwMode="auto">
          <a:xfrm>
            <a:off x="4499992" y="0"/>
            <a:ext cx="4644008" cy="34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\Pictures\сп коро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6487"/>
            <a:ext cx="5900996" cy="3411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188640"/>
            <a:ext cx="3744416" cy="1800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20. Чтобы стать космонавтом  необходимо хорошо учиться, быть грамотным, заниматься спортом и иметь хорошее здоровье. </a:t>
            </a:r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endParaRPr lang="ru-RU" sz="1400" dirty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Так проходит медицинское обследование перед полетом в космос.</a:t>
            </a:r>
          </a:p>
        </p:txBody>
      </p:sp>
      <p:pic>
        <p:nvPicPr>
          <p:cNvPr id="37892" name="Picture 2" descr="C:\Users\Инна\Pictures\Новая папка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717032" cy="37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Инна\Pictures\осмотр врач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810001" cy="3781426"/>
          </a:xfrm>
          <a:prstGeom prst="rect">
            <a:avLst/>
          </a:prstGeom>
          <a:noFill/>
        </p:spPr>
      </p:pic>
      <p:pic>
        <p:nvPicPr>
          <p:cNvPr id="6147" name="Picture 3" descr="C:\Users\Инна\Pictures\работ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296077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C:\Users\Инна\Pictures\Новая папка\Рисунок20.jpg"/>
          <p:cNvPicPr>
            <a:picLocks noChangeAspect="1" noChangeArrowheads="1"/>
          </p:cNvPicPr>
          <p:nvPr/>
        </p:nvPicPr>
        <p:blipFill>
          <a:blip r:embed="rId2" cstate="print"/>
          <a:srcRect l="1752" t="1186" r="2843" b="670"/>
          <a:stretch>
            <a:fillRect/>
          </a:stretch>
        </p:blipFill>
        <p:spPr bwMode="auto">
          <a:xfrm>
            <a:off x="5148064" y="188640"/>
            <a:ext cx="3528392" cy="54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Инна\Pictures\12983684596412trenirovkakosmonavto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3816911" cy="5400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718175"/>
            <a:ext cx="8229600" cy="1139825"/>
          </a:xfrm>
        </p:spPr>
        <p:txBody>
          <a:bodyPr/>
          <a:lstStyle/>
          <a:p>
            <a:r>
              <a:rPr lang="ru-RU" sz="1400" dirty="0">
                <a:effectLst/>
              </a:rPr>
              <a:t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600" y="5301208"/>
            <a:ext cx="3168352" cy="824954"/>
          </a:xfrm>
        </p:spPr>
        <p:txBody>
          <a:bodyPr/>
          <a:lstStyle/>
          <a:p>
            <a:pPr>
              <a:buNone/>
            </a:pPr>
            <a:r>
              <a:rPr lang="ru-RU" sz="1400" dirty="0"/>
              <a:t>Первая женщина – космонавт </a:t>
            </a:r>
          </a:p>
          <a:p>
            <a:pPr>
              <a:buNone/>
            </a:pPr>
            <a:r>
              <a:rPr lang="ru-RU" sz="1400" dirty="0"/>
              <a:t>Валентина Терешкова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5301208"/>
            <a:ext cx="4283968" cy="1556791"/>
          </a:xfrm>
        </p:spPr>
        <p:txBody>
          <a:bodyPr/>
          <a:lstStyle/>
          <a:p>
            <a:pPr>
              <a:buNone/>
            </a:pPr>
            <a:r>
              <a:rPr lang="ru-RU" sz="1400" dirty="0"/>
              <a:t>Валентина Терешкова тренируется, готовится к полету.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-22-</a:t>
            </a:r>
          </a:p>
        </p:txBody>
      </p:sp>
      <p:pic>
        <p:nvPicPr>
          <p:cNvPr id="1026" name="Picture 2" descr="C:\Users\Инна\Pictures\космонав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4813874"/>
          </a:xfrm>
          <a:prstGeom prst="rect">
            <a:avLst/>
          </a:prstGeom>
          <a:noFill/>
        </p:spPr>
      </p:pic>
      <p:pic>
        <p:nvPicPr>
          <p:cNvPr id="1027" name="Picture 3" descr="C:\Users\Инна\Pictures\Новая папка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32448" cy="467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600400" cy="504056"/>
          </a:xfrm>
        </p:spPr>
        <p:txBody>
          <a:bodyPr/>
          <a:lstStyle/>
          <a:p>
            <a:r>
              <a:rPr lang="ru-RU" dirty="0">
                <a:effectLst/>
              </a:rPr>
              <a:t>Космонавт на Луне.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23. Для работы в космосе необходимо иметь специальный костюм (скафандр, комбинезон, обувь, т.д.) Одежда должна быть удобной и практичной, со специальным оборудованием (рацией, с системой  жизнеобеспечения, т.д.)</a:t>
            </a:r>
          </a:p>
        </p:txBody>
      </p:sp>
      <p:pic>
        <p:nvPicPr>
          <p:cNvPr id="40964" name="Picture 2" descr="C:\Users\Инна\Pictures\Новая папка\Рисунок7.jpg"/>
          <p:cNvPicPr>
            <a:picLocks noChangeAspect="1" noChangeArrowheads="1"/>
          </p:cNvPicPr>
          <p:nvPr/>
        </p:nvPicPr>
        <p:blipFill>
          <a:blip r:embed="rId2" cstate="print"/>
          <a:srcRect l="3583" t="1611" r="1772" b="1506"/>
          <a:stretch>
            <a:fillRect/>
          </a:stretch>
        </p:blipFill>
        <p:spPr bwMode="auto">
          <a:xfrm>
            <a:off x="4355976" y="404664"/>
            <a:ext cx="4329744" cy="49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700339" y="6165304"/>
            <a:ext cx="5904109" cy="69269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24. В космосе космонавт должен быть готов к невесомости.</a:t>
            </a:r>
          </a:p>
        </p:txBody>
      </p:sp>
      <p:pic>
        <p:nvPicPr>
          <p:cNvPr id="41988" name="Picture 2" descr="C:\Users\Инна\Pictures\Новая папка\Рисунок16.jpg"/>
          <p:cNvPicPr>
            <a:picLocks noChangeAspect="1" noChangeArrowheads="1"/>
          </p:cNvPicPr>
          <p:nvPr/>
        </p:nvPicPr>
        <p:blipFill>
          <a:blip r:embed="rId2" cstate="print"/>
          <a:srcRect l="1326" t="1784" r="606" b="3220"/>
          <a:stretch>
            <a:fillRect/>
          </a:stretch>
        </p:blipFill>
        <p:spPr bwMode="auto">
          <a:xfrm>
            <a:off x="395536" y="0"/>
            <a:ext cx="8388424" cy="60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11960" y="1052736"/>
            <a:ext cx="4932040" cy="7920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/>
              <a:t>25. Вот так работают космонавты в открытом космосе (изучают планету, берут пробы грунта, пыли; фотографируют, т.д.).</a:t>
            </a:r>
          </a:p>
        </p:txBody>
      </p:sp>
      <p:pic>
        <p:nvPicPr>
          <p:cNvPr id="43012" name="Picture 2" descr="C:\Users\Инна\Pictures\Новая папка\Рисунок12.jpg"/>
          <p:cNvPicPr>
            <a:picLocks noChangeAspect="1" noChangeArrowheads="1"/>
          </p:cNvPicPr>
          <p:nvPr/>
        </p:nvPicPr>
        <p:blipFill>
          <a:blip r:embed="rId2" cstate="print"/>
          <a:srcRect l="1115" t="1488" r="2254" b="1057"/>
          <a:stretch>
            <a:fillRect/>
          </a:stretch>
        </p:blipFill>
        <p:spPr bwMode="auto">
          <a:xfrm>
            <a:off x="3923928" y="2708920"/>
            <a:ext cx="5004048" cy="37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Инна\Pictures\раб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6021288"/>
            <a:ext cx="6884168" cy="836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26. Космонавты должны уметь работать на специальных установках. Работа космонавтов трудная, ответственная и опасная. В космосе космонавты  проводят эксперименты: выращивают грибы, пшеницу; Ими  был приобретен опыт по выращиванию цыплят в инкубаторе.  </a:t>
            </a:r>
          </a:p>
        </p:txBody>
      </p:sp>
      <p:pic>
        <p:nvPicPr>
          <p:cNvPr id="44036" name="Picture 2" descr="C:\Users\Инна\Pictures\Новая папка\Рисунок13.jpg"/>
          <p:cNvPicPr>
            <a:picLocks noChangeAspect="1" noChangeArrowheads="1"/>
          </p:cNvPicPr>
          <p:nvPr/>
        </p:nvPicPr>
        <p:blipFill>
          <a:blip r:embed="rId2" cstate="print"/>
          <a:srcRect l="2481" t="1636" r="2481" b="1018"/>
          <a:stretch>
            <a:fillRect/>
          </a:stretch>
        </p:blipFill>
        <p:spPr bwMode="auto">
          <a:xfrm>
            <a:off x="2627784" y="260648"/>
            <a:ext cx="4248472" cy="55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6016" y="188641"/>
            <a:ext cx="4427984" cy="1368151"/>
          </a:xfrm>
        </p:spPr>
        <p:txBody>
          <a:bodyPr anchor="b" anchorCtr="0">
            <a:normAutofit/>
          </a:bodyPr>
          <a:lstStyle/>
          <a:p>
            <a:pPr algn="l"/>
            <a:r>
              <a:rPr lang="ru-RU" sz="1400" b="1" dirty="0">
                <a:effectLst/>
              </a:rPr>
              <a:t>27. Еда космонавтов находится в тюбиках и вакуумных упаковках - в жидком состоянии..</a:t>
            </a:r>
          </a:p>
        </p:txBody>
      </p:sp>
      <p:pic>
        <p:nvPicPr>
          <p:cNvPr id="1026" name="Picture 2" descr="C:\Users\Инна\Pictures\ед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02460" cy="3301845"/>
          </a:xfrm>
          <a:prstGeom prst="rect">
            <a:avLst/>
          </a:prstGeom>
          <a:noFill/>
        </p:spPr>
      </p:pic>
      <p:pic>
        <p:nvPicPr>
          <p:cNvPr id="1027" name="Picture 3" descr="C:\Users\Инна\Pictures\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644008" cy="34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6237312"/>
            <a:ext cx="7920880" cy="6206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28. Так космонавты отдыхают и радуются тому, что их полет прошел успешно. Что они вернулись на землю  здоровыми и невредимыми.</a:t>
            </a:r>
          </a:p>
        </p:txBody>
      </p:sp>
      <p:pic>
        <p:nvPicPr>
          <p:cNvPr id="46084" name="Picture 2" descr="C:\Users\Инна\Pictures\Новая папка\Рисунок15.jpg"/>
          <p:cNvPicPr>
            <a:picLocks noChangeAspect="1" noChangeArrowheads="1"/>
          </p:cNvPicPr>
          <p:nvPr/>
        </p:nvPicPr>
        <p:blipFill>
          <a:blip r:embed="rId2" cstate="print"/>
          <a:srcRect l="1178" t="1544" r="1414" b="940"/>
          <a:stretch>
            <a:fillRect/>
          </a:stretch>
        </p:blipFill>
        <p:spPr bwMode="auto">
          <a:xfrm>
            <a:off x="683568" y="0"/>
            <a:ext cx="784324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093296"/>
            <a:ext cx="7992690" cy="576064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2. Земля единственная планета, на которой есть жизнь (солнце, воздух и вода).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>
                <a:effectLst/>
              </a:rPr>
              <a:t>Все нужней, как никогда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Солнце, воздух и вода.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Без воды дряхлеет тело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 силу нам 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Ну, а воздух, где б ты не был,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Пищу мозгу подает.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Вот и тянет нас из дома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Той тропой, что нам знакома.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Перелески, лес, поля.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Живем, крутится земля! </a:t>
            </a:r>
          </a:p>
        </p:txBody>
      </p:sp>
      <p:pic>
        <p:nvPicPr>
          <p:cNvPr id="19459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1740" t="15147" r="10963" b="14296"/>
          <a:stretch>
            <a:fillRect/>
          </a:stretch>
        </p:blipFill>
        <p:spPr bwMode="auto">
          <a:xfrm>
            <a:off x="1187450" y="346075"/>
            <a:ext cx="34559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Инна\Pictures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357563"/>
            <a:ext cx="23653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Инна\Pictures\воздух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0805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4176464" cy="1656184"/>
          </a:xfrm>
        </p:spPr>
        <p:txBody>
          <a:bodyPr/>
          <a:lstStyle/>
          <a:p>
            <a:r>
              <a:rPr lang="ru-RU" sz="2800" dirty="0"/>
              <a:t>Освоение      космоса космонавтами - дает возможность людям на Земле: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112568" cy="2780928"/>
          </a:xfrm>
        </p:spPr>
        <p:txBody>
          <a:bodyPr/>
          <a:lstStyle/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None/>
            </a:pPr>
            <a:r>
              <a:rPr lang="ru-RU" sz="1400" dirty="0"/>
              <a:t>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3. Использовать навигаторы,  для того, чтобы  можно легко ориентироваться на дорогах, т.д.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                       -29-</a:t>
            </a:r>
          </a:p>
          <a:p>
            <a:pPr>
              <a:buNone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None/>
            </a:pPr>
            <a:r>
              <a:rPr lang="ru-RU" sz="1400" dirty="0"/>
              <a:t>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/>
              <a:t>              </a:t>
            </a:r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FontTx/>
              <a:buChar char="-"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168352" cy="1068363"/>
          </a:xfrm>
        </p:spPr>
        <p:txBody>
          <a:bodyPr/>
          <a:lstStyle/>
          <a:p>
            <a:pPr marL="342900" indent="-342900"/>
            <a:r>
              <a:rPr lang="ru-RU" dirty="0"/>
              <a:t>1. Знать о состоянии погоды </a:t>
            </a:r>
          </a:p>
          <a:p>
            <a:pPr marL="342900" indent="-342900"/>
            <a:r>
              <a:rPr lang="ru-RU" dirty="0"/>
              <a:t>( на длительный период времени).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53337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/>
              <a:t>2. Пользоваться сотовой связью.</a:t>
            </a:r>
          </a:p>
        </p:txBody>
      </p:sp>
      <p:pic>
        <p:nvPicPr>
          <p:cNvPr id="1026" name="Picture 2" descr="C:\Users\Инна\Pictures\4bdec23121030b05bb8ba62e564dc6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765153" cy="2443075"/>
          </a:xfrm>
          <a:prstGeom prst="rect">
            <a:avLst/>
          </a:prstGeom>
          <a:noFill/>
        </p:spPr>
      </p:pic>
      <p:pic>
        <p:nvPicPr>
          <p:cNvPr id="1027" name="Picture 3" descr="C:\Users\Инна\Pictures\Garmin_Dakota_2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1687266" cy="2682752"/>
          </a:xfrm>
          <a:prstGeom prst="rect">
            <a:avLst/>
          </a:prstGeom>
          <a:noFill/>
        </p:spPr>
      </p:pic>
      <p:pic>
        <p:nvPicPr>
          <p:cNvPr id="1028" name="Picture 4" descr="C:\Users\Инна\Pictures\pc_capture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185820" cy="291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2708920"/>
          </a:xfrm>
        </p:spPr>
        <p:txBody>
          <a:bodyPr/>
          <a:lstStyle/>
          <a:p>
            <a:r>
              <a:rPr lang="ru-RU" dirty="0">
                <a:effectLst/>
              </a:rPr>
              <a:t>Поздравляем</a:t>
            </a:r>
            <a:r>
              <a:rPr lang="en-US" dirty="0">
                <a:effectLst/>
              </a:rPr>
              <a:t>!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Вы награждаетесь дипломом за освоение курса</a:t>
            </a:r>
            <a:r>
              <a:rPr lang="en-US" dirty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“</a:t>
            </a:r>
            <a:r>
              <a:rPr lang="ru-RU" i="1" dirty="0">
                <a:effectLst/>
              </a:rPr>
              <a:t>Космос детям</a:t>
            </a:r>
            <a:r>
              <a:rPr lang="en-US" i="1" dirty="0">
                <a:effectLst/>
              </a:rPr>
              <a:t>”</a:t>
            </a:r>
            <a:endParaRPr lang="ru-RU" i="1" dirty="0">
              <a:effectLst/>
            </a:endParaRPr>
          </a:p>
        </p:txBody>
      </p:sp>
      <p:pic>
        <p:nvPicPr>
          <p:cNvPr id="11266" name="Picture 2" descr="C:\Users\Инна\Pictures\диплом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808312" cy="3968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433048" cy="2132856"/>
          </a:xfrm>
        </p:spPr>
        <p:txBody>
          <a:bodyPr/>
          <a:lstStyle/>
          <a:p>
            <a:r>
              <a:rPr lang="ru-RU" dirty="0">
                <a:effectLst/>
              </a:rPr>
              <a:t>Спасибо за внимание!</a:t>
            </a:r>
          </a:p>
        </p:txBody>
      </p:sp>
      <p:pic>
        <p:nvPicPr>
          <p:cNvPr id="4" name="Picture 2" descr="C:\Users\Инна\Pictures\космос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7135000" cy="453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95736" y="6021388"/>
            <a:ext cx="5341714" cy="431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  <a:effectLst/>
              </a:rPr>
              <a:t>3. Солнце дает нам свет и тепло.</a:t>
            </a:r>
          </a:p>
        </p:txBody>
      </p:sp>
      <p:pic>
        <p:nvPicPr>
          <p:cNvPr id="20484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0994" t="15961" r="13446" b="11235"/>
          <a:stretch>
            <a:fillRect/>
          </a:stretch>
        </p:blipFill>
        <p:spPr bwMode="auto">
          <a:xfrm>
            <a:off x="1692275" y="0"/>
            <a:ext cx="61928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07704" y="6237312"/>
            <a:ext cx="5688632" cy="43204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4. Деревья выделяют кислород, которым мы дышим.</a:t>
            </a:r>
          </a:p>
        </p:txBody>
      </p:sp>
      <p:pic>
        <p:nvPicPr>
          <p:cNvPr id="21508" name="Picture 2" descr="C:\Users\Инна\Pictures\земл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274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5661248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 dirty="0">
                <a:effectLst/>
              </a:rPr>
              <a:t>5.  Благодаря водоемам - на планете Земля мы можем пить пресную воду.</a:t>
            </a:r>
          </a:p>
        </p:txBody>
      </p:sp>
      <p:pic>
        <p:nvPicPr>
          <p:cNvPr id="8194" name="Picture 2" descr="C:\Users\Инна\Pictures\thumbn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941105" cy="3672889"/>
          </a:xfrm>
          <a:prstGeom prst="rect">
            <a:avLst/>
          </a:prstGeom>
          <a:noFill/>
        </p:spPr>
      </p:pic>
      <p:pic>
        <p:nvPicPr>
          <p:cNvPr id="1026" name="Picture 2" descr="C:\Users\Инна\Pictures\стак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375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6. Поэтому на планете Земля живут: люди, животные, птицы, рыбы, насекомые.</a:t>
            </a:r>
          </a:p>
        </p:txBody>
      </p:sp>
      <p:pic>
        <p:nvPicPr>
          <p:cNvPr id="23555" name="Picture 2" descr="C:\Users\Инна\Pictures\животные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7323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Инна\Pictures\лю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25193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Инна\Pictures\пт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84313"/>
            <a:ext cx="31686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Инна\Pictures\насекомые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46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C:\Users\Инна\Pictures\рыбы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005263"/>
            <a:ext cx="23764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7. На планете Земля растут:  деревья, цветы, ягоды, грибы, т.д.</a:t>
            </a:r>
          </a:p>
        </p:txBody>
      </p:sp>
      <p:pic>
        <p:nvPicPr>
          <p:cNvPr id="24579" name="Picture 2" descr="C:\Users\Инна\Picture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28813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Инна\Pictures\я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Инна\Pictures\деревья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Инна\Pictures\грибы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349500"/>
            <a:ext cx="26638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211833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8. На планете Земля  имеются обширные леса, травянистые равнины,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 высокие горы, жаркие пустыни. </a:t>
            </a:r>
          </a:p>
        </p:txBody>
      </p:sp>
      <p:pic>
        <p:nvPicPr>
          <p:cNvPr id="25603" name="Picture 2" descr="C:\Users\Инна\Pictures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557338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Инна\Pictures\животные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2952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Инна\Pictures\лес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Users\Инна\Pictures\равн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6113"/>
            <a:ext cx="2808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Инна\Pictures\пустыня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21163"/>
            <a:ext cx="3097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1063</TotalTime>
  <Words>730</Words>
  <Application>Microsoft Office PowerPoint</Application>
  <PresentationFormat>Экран (4:3)</PresentationFormat>
  <Paragraphs>151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Орбита</vt:lpstr>
      <vt:lpstr>Презентация для дошкольников «Космос»</vt:lpstr>
      <vt:lpstr>1. Мы живем на планете Земля. Земля – это наш дом. Земля напоминает  форму шара.</vt:lpstr>
      <vt:lpstr>2. Земля единственная планета, на которой есть жизнь (солнце, воздух и вода).</vt:lpstr>
      <vt:lpstr>Презентация PowerPoint</vt:lpstr>
      <vt:lpstr> </vt:lpstr>
      <vt:lpstr>5.  Благодаря водоемам - на планете Земля мы можем пить пресную воду.</vt:lpstr>
      <vt:lpstr>6. Поэтому на планете Земля живут: люди, животные, птицы, рыбы, насекомые.</vt:lpstr>
      <vt:lpstr>7. На планете Земля растут:  деревья, цветы, ягоды, грибы, т.д.</vt:lpstr>
      <vt:lpstr>8. На планете Земля  имеются обширные леса, травянистые равнины,  высокие горы, жаркие пустыни. </vt:lpstr>
      <vt:lpstr>9. Большая часть Земли покрыта водой.</vt:lpstr>
      <vt:lpstr>Презентация PowerPoint</vt:lpstr>
      <vt:lpstr>Презентация PowerPoint</vt:lpstr>
      <vt:lpstr>Презентация PowerPoint</vt:lpstr>
      <vt:lpstr>Презентация PowerPoint</vt:lpstr>
      <vt:lpstr>«Посчитай скорей»</vt:lpstr>
      <vt:lpstr>Презентация PowerPoint</vt:lpstr>
      <vt:lpstr>Презентация PowerPoint</vt:lpstr>
      <vt:lpstr>17. Для того чтобы исследовать космос - первыми отправили в полет собак: Белку и Стрелку. После полета они благополучно  вернулись на Землю.</vt:lpstr>
      <vt:lpstr>Презентация PowerPoint</vt:lpstr>
      <vt:lpstr>Презентация PowerPoint</vt:lpstr>
      <vt:lpstr>Презентация PowerPoint</vt:lpstr>
      <vt:lpstr>21. Так проходят тренировки космонавтов и идет отбор тех, кто полетит в космос ( умный,  сильный, физически выносливый, волевой, трудолюбивый,  находчивый). </vt:lpstr>
      <vt:lpstr>Презентация PowerPoint</vt:lpstr>
      <vt:lpstr>Космонавт на Луне.</vt:lpstr>
      <vt:lpstr>Презентация PowerPoint</vt:lpstr>
      <vt:lpstr>Презентация PowerPoint</vt:lpstr>
      <vt:lpstr>Презентация PowerPoint</vt:lpstr>
      <vt:lpstr>27. Еда космонавтов находится в тюбиках и вакуумных упаковках - в жидком состоянии..</vt:lpstr>
      <vt:lpstr>Презентация PowerPoint</vt:lpstr>
      <vt:lpstr>Освоение      космоса космонавтами - дает возможность людям на Земле:</vt:lpstr>
      <vt:lpstr>Поздравляем! Вы награждаетесь дипломом за освоение курса:  “Космос детям”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дошкольников «Космос»</dc:title>
  <cp:lastModifiedBy>odetsad</cp:lastModifiedBy>
  <cp:revision>118</cp:revision>
  <dcterms:created xsi:type="dcterms:W3CDTF">2012-04-11T10:58:39Z</dcterms:created>
  <dcterms:modified xsi:type="dcterms:W3CDTF">2022-03-30T13:20:35Z</dcterms:modified>
</cp:coreProperties>
</file>