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2" r:id="rId6"/>
    <p:sldId id="261" r:id="rId7"/>
    <p:sldId id="260" r:id="rId8"/>
    <p:sldId id="264" r:id="rId9"/>
    <p:sldId id="263" r:id="rId10"/>
    <p:sldId id="266" r:id="rId11"/>
    <p:sldId id="267" r:id="rId12"/>
    <p:sldId id="265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68D25-3693-4970-AB8D-35A0B0E25D66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98877-A22E-4903-846B-7C8027B42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965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68D25-3693-4970-AB8D-35A0B0E25D66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98877-A22E-4903-846B-7C8027B42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926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68D25-3693-4970-AB8D-35A0B0E25D66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98877-A22E-4903-846B-7C8027B42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665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68D25-3693-4970-AB8D-35A0B0E25D66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98877-A22E-4903-846B-7C8027B42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576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68D25-3693-4970-AB8D-35A0B0E25D66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98877-A22E-4903-846B-7C8027B42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103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68D25-3693-4970-AB8D-35A0B0E25D66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98877-A22E-4903-846B-7C8027B42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054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68D25-3693-4970-AB8D-35A0B0E25D66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98877-A22E-4903-846B-7C8027B42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415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68D25-3693-4970-AB8D-35A0B0E25D66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98877-A22E-4903-846B-7C8027B42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329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68D25-3693-4970-AB8D-35A0B0E25D66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98877-A22E-4903-846B-7C8027B42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121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68D25-3693-4970-AB8D-35A0B0E25D66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98877-A22E-4903-846B-7C8027B42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504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68D25-3693-4970-AB8D-35A0B0E25D66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98877-A22E-4903-846B-7C8027B42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023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68D25-3693-4970-AB8D-35A0B0E25D66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98877-A22E-4903-846B-7C8027B42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3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625612" y="1670798"/>
            <a:ext cx="4940776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9600" b="1" i="1" cap="none" spc="0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/>
                <a:latin typeface="Book Antiqua" panose="02040602050305030304" pitchFamily="18" charset="0"/>
              </a:rPr>
              <a:t>Что</a:t>
            </a:r>
          </a:p>
          <a:p>
            <a:pPr algn="ctr"/>
            <a:r>
              <a:rPr lang="ru-RU" sz="9600" b="1" i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Book Antiqua" panose="02040602050305030304" pitchFamily="18" charset="0"/>
              </a:rPr>
              <a:t>л</a:t>
            </a:r>
            <a:r>
              <a:rPr lang="ru-RU" sz="9600" b="1" i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Book Antiqua" panose="02040602050305030304" pitchFamily="18" charset="0"/>
              </a:rPr>
              <a:t>ишнее?</a:t>
            </a:r>
            <a:endParaRPr lang="ru-RU" sz="9600" b="1" i="1" cap="none" spc="0" dirty="0">
              <a:ln w="22225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/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692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943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" y="199485"/>
            <a:ext cx="5057146" cy="35400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202" y="199485"/>
            <a:ext cx="4330890" cy="3671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63" y="3906671"/>
            <a:ext cx="4166267" cy="28683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0" b="5040"/>
          <a:stretch/>
        </p:blipFill>
        <p:spPr>
          <a:xfrm>
            <a:off x="6741993" y="3906671"/>
            <a:ext cx="4614171" cy="278414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91864" y="37426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655542" y="37426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96693" y="386465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951363" y="378042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501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66" y="138533"/>
            <a:ext cx="5986391" cy="33609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0" r="697" b="13433"/>
          <a:stretch/>
        </p:blipFill>
        <p:spPr>
          <a:xfrm>
            <a:off x="250066" y="3637997"/>
            <a:ext cx="5986391" cy="31503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682" y="3637997"/>
            <a:ext cx="5629402" cy="30915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682" y="152775"/>
            <a:ext cx="5629402" cy="334668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0066" y="15277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92413" y="15277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0066" y="363799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92413" y="363799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072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32"/>
          <a:stretch/>
        </p:blipFill>
        <p:spPr>
          <a:xfrm>
            <a:off x="408385" y="3732274"/>
            <a:ext cx="5637804" cy="28868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0" t="4617" b="9447"/>
          <a:stretch/>
        </p:blipFill>
        <p:spPr>
          <a:xfrm>
            <a:off x="6511798" y="235229"/>
            <a:ext cx="5552823" cy="33067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" t="30244" b="18100"/>
          <a:stretch/>
        </p:blipFill>
        <p:spPr>
          <a:xfrm>
            <a:off x="6511798" y="3767537"/>
            <a:ext cx="5321628" cy="28516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0"/>
          <a:stretch/>
        </p:blipFill>
        <p:spPr>
          <a:xfrm>
            <a:off x="183676" y="235229"/>
            <a:ext cx="5862513" cy="325820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28842" y="34696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04636" y="34696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8385" y="379072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72498" y="365370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40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28842" y="34696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04636" y="34696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8385" y="379072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72498" y="365370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8" b="10359"/>
          <a:stretch/>
        </p:blipFill>
        <p:spPr>
          <a:xfrm>
            <a:off x="286729" y="122908"/>
            <a:ext cx="5818937" cy="32794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6"/>
          <a:stretch/>
        </p:blipFill>
        <p:spPr>
          <a:xfrm>
            <a:off x="6373062" y="95612"/>
            <a:ext cx="5727951" cy="33075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1" t="20250" r="22178" b="10672"/>
          <a:stretch/>
        </p:blipFill>
        <p:spPr>
          <a:xfrm>
            <a:off x="296398" y="3525264"/>
            <a:ext cx="5799601" cy="326360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5" t="27717"/>
          <a:stretch/>
        </p:blipFill>
        <p:spPr>
          <a:xfrm>
            <a:off x="6373063" y="3553409"/>
            <a:ext cx="5727950" cy="317832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95018" y="34696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86669" y="25143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08385" y="359439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413649" y="340235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214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5" r="21247"/>
          <a:stretch/>
        </p:blipFill>
        <p:spPr>
          <a:xfrm>
            <a:off x="3170155" y="259307"/>
            <a:ext cx="2786836" cy="38387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" t="5772" r="37976"/>
          <a:stretch/>
        </p:blipFill>
        <p:spPr>
          <a:xfrm>
            <a:off x="5956991" y="2963057"/>
            <a:ext cx="3403895" cy="37564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7" t="1342" r="26802"/>
          <a:stretch/>
        </p:blipFill>
        <p:spPr>
          <a:xfrm>
            <a:off x="140352" y="2367673"/>
            <a:ext cx="3029803" cy="43790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8" t="9154" r="20989" b="696"/>
          <a:stretch/>
        </p:blipFill>
        <p:spPr>
          <a:xfrm>
            <a:off x="9422280" y="259307"/>
            <a:ext cx="2654916" cy="572703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0352" y="236767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70155" y="17891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18385" y="296733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422280" y="27444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8392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86" y="158861"/>
            <a:ext cx="2875369" cy="43168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6" r="46164"/>
          <a:stretch/>
        </p:blipFill>
        <p:spPr>
          <a:xfrm>
            <a:off x="2729825" y="2756848"/>
            <a:ext cx="3200447" cy="39771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55700"/>
            <a:ext cx="2983742" cy="39783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7" t="111" r="27141" b="-310"/>
          <a:stretch/>
        </p:blipFill>
        <p:spPr>
          <a:xfrm>
            <a:off x="9113079" y="318073"/>
            <a:ext cx="2879678" cy="442678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96329" y="15886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bg2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67662" y="275570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18331" y="275570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267374" y="31807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0086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31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3" t="2986" r="37860" b="6866"/>
          <a:stretch/>
        </p:blipFill>
        <p:spPr>
          <a:xfrm>
            <a:off x="321866" y="207074"/>
            <a:ext cx="2545878" cy="64791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7" t="11940" r="31338" b="12637"/>
          <a:stretch/>
        </p:blipFill>
        <p:spPr>
          <a:xfrm>
            <a:off x="9613309" y="266703"/>
            <a:ext cx="2500314" cy="63598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1" t="17910" r="38506" b="6378"/>
          <a:stretch/>
        </p:blipFill>
        <p:spPr>
          <a:xfrm>
            <a:off x="6119504" y="689210"/>
            <a:ext cx="3439236" cy="50769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7" t="10649" r="26441" b="14435"/>
          <a:stretch/>
        </p:blipFill>
        <p:spPr>
          <a:xfrm>
            <a:off x="3074174" y="709683"/>
            <a:ext cx="2759542" cy="503602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28296" y="20707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88064" y="66873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960674" y="20707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367348" y="66873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1946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3" t="16882" b="5018"/>
          <a:stretch/>
        </p:blipFill>
        <p:spPr>
          <a:xfrm>
            <a:off x="6414447" y="211537"/>
            <a:ext cx="5650173" cy="29642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4" t="2387" r="16213" b="12040"/>
          <a:stretch/>
        </p:blipFill>
        <p:spPr>
          <a:xfrm>
            <a:off x="507810" y="272954"/>
            <a:ext cx="3330054" cy="58685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8" t="15722" r="19398" b="22189"/>
          <a:stretch/>
        </p:blipFill>
        <p:spPr>
          <a:xfrm>
            <a:off x="3570002" y="2326241"/>
            <a:ext cx="3078992" cy="44066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604" y="3361009"/>
            <a:ext cx="5096017" cy="337186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85146" y="27295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09950" y="223453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500964" y="29551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40004" y="323588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097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027" y="3455692"/>
            <a:ext cx="4385304" cy="31259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028" y="409432"/>
            <a:ext cx="4456742" cy="29711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4"/>
          <a:stretch/>
        </p:blipFill>
        <p:spPr>
          <a:xfrm>
            <a:off x="170800" y="223908"/>
            <a:ext cx="3282084" cy="39603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0" b="4877"/>
          <a:stretch/>
        </p:blipFill>
        <p:spPr>
          <a:xfrm>
            <a:off x="8193914" y="1296537"/>
            <a:ext cx="3784503" cy="528509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0800" y="22390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23684" y="37019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95027" y="347742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193914" y="127566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405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591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58" y="166474"/>
            <a:ext cx="3143250" cy="40957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8" r="14543"/>
          <a:stretch/>
        </p:blipFill>
        <p:spPr>
          <a:xfrm>
            <a:off x="3291383" y="1907700"/>
            <a:ext cx="2565779" cy="47090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5" t="5328" r="3116" b="2593"/>
          <a:stretch/>
        </p:blipFill>
        <p:spPr>
          <a:xfrm>
            <a:off x="5857162" y="196470"/>
            <a:ext cx="3355077" cy="50087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5" t="11970" r="7469" b="2777"/>
          <a:stretch/>
        </p:blipFill>
        <p:spPr>
          <a:xfrm>
            <a:off x="8980865" y="2044748"/>
            <a:ext cx="3002508" cy="4572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9183" y="19647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71908" y="204474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828138" y="19647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048691" y="202396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5182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7"/>
          <a:stretch/>
        </p:blipFill>
        <p:spPr>
          <a:xfrm>
            <a:off x="153545" y="1622347"/>
            <a:ext cx="3702567" cy="35092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676" y="3429000"/>
            <a:ext cx="4092699" cy="32514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0"/>
          <a:stretch/>
        </p:blipFill>
        <p:spPr>
          <a:xfrm>
            <a:off x="3919900" y="431069"/>
            <a:ext cx="4180252" cy="25527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96"/>
          <a:stretch/>
        </p:blipFill>
        <p:spPr>
          <a:xfrm>
            <a:off x="8158544" y="1707419"/>
            <a:ext cx="3931287" cy="383987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90023" y="182073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63676" y="43962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31538" y="376133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222431" y="168513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148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7" y="191069"/>
            <a:ext cx="6008501" cy="27146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444" y="191069"/>
            <a:ext cx="5429250" cy="27146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8" b="15333"/>
          <a:stretch/>
        </p:blipFill>
        <p:spPr>
          <a:xfrm>
            <a:off x="204717" y="3429000"/>
            <a:ext cx="6636478" cy="31876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912" y="3429000"/>
            <a:ext cx="5003782" cy="318767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41738" y="19106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247505" y="19106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9600" y="333967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54030" y="337313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212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55</Words>
  <Application>Microsoft Office PowerPoint</Application>
  <PresentationFormat>Широкоэкранный</PresentationFormat>
  <Paragraphs>54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Book Antiqua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olesya.deliy@mail.ru</dc:creator>
  <cp:lastModifiedBy>olesya.deliy@mail.ru</cp:lastModifiedBy>
  <cp:revision>34</cp:revision>
  <dcterms:created xsi:type="dcterms:W3CDTF">2022-03-30T05:25:19Z</dcterms:created>
  <dcterms:modified xsi:type="dcterms:W3CDTF">2022-03-30T19:52:59Z</dcterms:modified>
</cp:coreProperties>
</file>