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76" r:id="rId14"/>
    <p:sldId id="267" r:id="rId15"/>
    <p:sldId id="274" r:id="rId16"/>
    <p:sldId id="275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Симбирцит</a:t>
            </a:r>
            <a:r>
              <a:rPr lang="ru-RU" dirty="0" smtClean="0"/>
              <a:t> – Волжский янтарь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714884"/>
            <a:ext cx="5072098" cy="178595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Куданова</a:t>
            </a:r>
            <a:r>
              <a:rPr lang="ru-RU" dirty="0" smtClean="0">
                <a:solidFill>
                  <a:schemeClr val="tx1"/>
                </a:solidFill>
              </a:rPr>
              <a:t> О.В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ome\Desktop\800x600_zmey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379788"/>
            <a:ext cx="5240338" cy="3478212"/>
          </a:xfrm>
          <a:prstGeom prst="rect">
            <a:avLst/>
          </a:prstGeom>
          <a:noFill/>
        </p:spPr>
      </p:pic>
      <p:pic>
        <p:nvPicPr>
          <p:cNvPr id="22531" name="Picture 3" descr="C:\Users\Home\Desktop\simbirzit-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60800" y="142875"/>
            <a:ext cx="5283200" cy="392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me\Desktop\800x600_stol_aju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32038"/>
            <a:ext cx="3017838" cy="4525962"/>
          </a:xfrm>
          <a:prstGeom prst="rect">
            <a:avLst/>
          </a:prstGeom>
          <a:noFill/>
        </p:spPr>
      </p:pic>
      <p:pic>
        <p:nvPicPr>
          <p:cNvPr id="23555" name="Picture 3" descr="C:\Users\Home\Desktop\800x600_stol_plit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1813" y="3046413"/>
            <a:ext cx="4802187" cy="3811587"/>
          </a:xfrm>
          <a:prstGeom prst="rect">
            <a:avLst/>
          </a:prstGeom>
          <a:noFill/>
        </p:spPr>
      </p:pic>
      <p:pic>
        <p:nvPicPr>
          <p:cNvPr id="23556" name="Picture 4" descr="C:\Users\Home\Desktop\1112310234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14686" cy="3214686"/>
          </a:xfrm>
          <a:prstGeom prst="rect">
            <a:avLst/>
          </a:prstGeom>
          <a:noFill/>
        </p:spPr>
      </p:pic>
      <p:pic>
        <p:nvPicPr>
          <p:cNvPr id="23557" name="Picture 5" descr="C:\Users\Home\Desktop\1112310234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0"/>
            <a:ext cx="5500694" cy="3369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ome\Desktop\GL6Y3OxFOk7lcp9wPkE0tbHDAWnk47ynMraHH5JcW0S1atWORozdx8y5vLFEbD9Xro9DcNKi36j119NpkWiZ0w-ScVrJlvyMsKYjFCgcTz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086100" cy="4114800"/>
          </a:xfrm>
          <a:prstGeom prst="rect">
            <a:avLst/>
          </a:prstGeom>
          <a:noFill/>
        </p:spPr>
      </p:pic>
      <p:pic>
        <p:nvPicPr>
          <p:cNvPr id="25603" name="Picture 3" descr="C:\Users\Home\Desktop\1112310234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5" y="3152775"/>
            <a:ext cx="6048375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0" y="357188"/>
            <a:ext cx="6067425" cy="5072062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/>
              <a:t>Местные жители издавна делали из этого камня обереги, амулеты, подвески и другие украшения. Наиболее известным местом обработки было с. Ундоры. Промысел базировался на мелких индивидуальных мастерских. Название «</a:t>
            </a:r>
            <a:r>
              <a:rPr lang="ru-RU" sz="2900" dirty="0" err="1" smtClean="0"/>
              <a:t>Симбирцит</a:t>
            </a:r>
            <a:r>
              <a:rPr lang="ru-RU" sz="2900" dirty="0" smtClean="0"/>
              <a:t>» было дано В.М. Ефимовым в 1985 году, в честь старого названия г. Ульяновска – Симбирск. С этого момента на протяжении более 10 лет сложился «</a:t>
            </a:r>
            <a:r>
              <a:rPr lang="ru-RU" sz="2900" dirty="0" err="1" smtClean="0"/>
              <a:t>симбирский</a:t>
            </a:r>
            <a:r>
              <a:rPr lang="ru-RU" sz="2900" dirty="0" smtClean="0"/>
              <a:t>» стиль обработки, который основывается на использовании природного камня, формы и размера, компоновки жилы в материнской породе. Изделия ульяновских умельцев отмечались дипломами и грамотами на многочисленных выставках.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ome\Desktop\25036_original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8850" y="4429125"/>
            <a:ext cx="3105150" cy="2012950"/>
          </a:xfrm>
          <a:prstGeom prst="rect">
            <a:avLst/>
          </a:prstGeom>
          <a:noFill/>
        </p:spPr>
      </p:pic>
      <p:pic>
        <p:nvPicPr>
          <p:cNvPr id="24580" name="Picture 4" descr="C:\Users\Home\Desktop\21598_original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714750"/>
            <a:ext cx="3786188" cy="2840038"/>
          </a:xfrm>
          <a:prstGeom prst="rect">
            <a:avLst/>
          </a:prstGeom>
          <a:noFill/>
        </p:spPr>
      </p:pic>
      <p:pic>
        <p:nvPicPr>
          <p:cNvPr id="24579" name="Picture 3" descr="C:\Users\Home\Desktop\22199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0"/>
            <a:ext cx="3005092" cy="4000528"/>
          </a:xfrm>
          <a:prstGeom prst="rect">
            <a:avLst/>
          </a:prstGeom>
          <a:noFill/>
        </p:spPr>
      </p:pic>
      <p:pic>
        <p:nvPicPr>
          <p:cNvPr id="24581" name="Picture 5" descr="C:\Users\Home\Desktop\23357_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0"/>
            <a:ext cx="3309942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Home\Desktop\800x600_simbirtsit_tem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76851"/>
            <a:ext cx="3995936" cy="2652302"/>
          </a:xfrm>
          <a:prstGeom prst="rect">
            <a:avLst/>
          </a:prstGeom>
          <a:noFill/>
        </p:spPr>
      </p:pic>
      <p:pic>
        <p:nvPicPr>
          <p:cNvPr id="31747" name="Picture 3" descr="C:\Users\Home\Desktop\800x600_toledo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76851"/>
            <a:ext cx="3618332" cy="2709226"/>
          </a:xfrm>
          <a:prstGeom prst="rect">
            <a:avLst/>
          </a:prstGeom>
          <a:noFill/>
        </p:spPr>
      </p:pic>
      <p:pic>
        <p:nvPicPr>
          <p:cNvPr id="31748" name="Picture 4" descr="C:\Users\Home\Desktop\800x600_oval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912" y="3789040"/>
            <a:ext cx="5086918" cy="2931713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186766" cy="100013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...Маленькое Солнышко - </a:t>
            </a:r>
            <a:r>
              <a:rPr lang="ru-RU" sz="2400" b="1" i="1" dirty="0" err="1" smtClean="0"/>
              <a:t>симбирцит</a:t>
            </a:r>
            <a:r>
              <a:rPr lang="ru-RU" sz="2400" b="1" i="1" dirty="0" smtClean="0"/>
              <a:t> просто зажигает своего владельца энергией и позитивом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ome\Desktop\800x600_sah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714876" cy="3536157"/>
          </a:xfrm>
          <a:prstGeom prst="rect">
            <a:avLst/>
          </a:prstGeom>
          <a:noFill/>
        </p:spPr>
      </p:pic>
      <p:pic>
        <p:nvPicPr>
          <p:cNvPr id="32771" name="Picture 3" descr="C:\Users\Home\Desktop\800x600_fonar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5" y="0"/>
            <a:ext cx="2928925" cy="3905233"/>
          </a:xfrm>
          <a:prstGeom prst="rect">
            <a:avLst/>
          </a:prstGeom>
          <a:noFill/>
        </p:spPr>
      </p:pic>
      <p:pic>
        <p:nvPicPr>
          <p:cNvPr id="32772" name="Picture 4" descr="C:\Users\Home\Desktop\800x600_tria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3929058" cy="2946793"/>
          </a:xfrm>
          <a:prstGeom prst="rect">
            <a:avLst/>
          </a:prstGeom>
          <a:noFill/>
        </p:spPr>
      </p:pic>
      <p:pic>
        <p:nvPicPr>
          <p:cNvPr id="32773" name="Picture 5" descr="C:\Users\Home\Desktop\800x600_rom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71876"/>
            <a:ext cx="4381499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me\Desktop\18163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8745901" cy="616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me\Desktop\001-3-768x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63" y="500042"/>
            <a:ext cx="878687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ome\Desktop\f6574fc91d2179a308683e8ca2429bd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42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vviedienskiie-prostory-putievoditiel-po-tierien-ghul-skomu-raionu-ul-ianovskoi-oblasti_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3822"/>
            <a:ext cx="7429552" cy="6373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ome\Desktop\415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647548" cy="52864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5643563"/>
            <a:ext cx="7572375" cy="107156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12 июня 2005 г. в День города у гостиницы «Венец» был открыт памятный знак ульяновскому камню </a:t>
            </a:r>
            <a:r>
              <a:rPr lang="ru-RU" sz="2200" dirty="0" err="1" smtClean="0"/>
              <a:t>симбирциту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ome\Desktop\ghllcudmxh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911" y="787457"/>
            <a:ext cx="6825675" cy="4713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85750"/>
            <a:ext cx="4429125" cy="6357938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/>
              <a:t>Симбирцит</a:t>
            </a:r>
            <a:r>
              <a:rPr lang="ru-RU" sz="2400" dirty="0" smtClean="0"/>
              <a:t> — это поделочный камень теплых оттенков — медово-желтых, медно-красных, шоколадно-коричневых.</a:t>
            </a:r>
            <a:br>
              <a:rPr lang="ru-RU" sz="2400" dirty="0" smtClean="0"/>
            </a:br>
            <a:r>
              <a:rPr lang="ru-RU" sz="2400" dirty="0" err="1" smtClean="0"/>
              <a:t>Симбирцит</a:t>
            </a:r>
            <a:r>
              <a:rPr lang="ru-RU" sz="2400" dirty="0" smtClean="0"/>
              <a:t> — камень поистине уникальный, его исключительность заключается в том, что найти его можно только в Ульяновской области. Кстати, по этой причине этот минерал и получил свое название. Прежнее имя Ульяновска — Симбирск.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49" name="Picture 1" descr="C:\Users\Home\Desktop\1827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399052"/>
            <a:ext cx="4786314" cy="4120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971550" y="2130425"/>
            <a:ext cx="8172450" cy="147002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Данный камень имеет 300-летнюю историю, сохранились сведения, относящиеся в 1765 году, о </a:t>
            </a:r>
            <a:r>
              <a:rPr lang="ru-RU" sz="2400" i="1" dirty="0" smtClean="0"/>
              <a:t>«черном камне, имеющем желтые проросли».</a:t>
            </a:r>
            <a:r>
              <a:rPr lang="ru-RU" sz="2400" dirty="0" smtClean="0"/>
              <a:t> Так полковник Александр Свечин описывает найденный на берегу Волги камень:</a:t>
            </a:r>
            <a:br>
              <a:rPr lang="ru-RU" sz="2400" dirty="0" smtClean="0"/>
            </a:br>
            <a:r>
              <a:rPr lang="ru-RU" sz="2400" dirty="0" smtClean="0"/>
              <a:t>«…</a:t>
            </a:r>
            <a:r>
              <a:rPr lang="ru-RU" sz="2400" i="1" dirty="0" smtClean="0"/>
              <a:t>близ Симбирска на берегу Волги находятся немалой величины чёрные камни, имеющие жёлтые проросли, или жилы, которые столь прозрачны и чисты, что по шлифовке малую разницу от янтаря имеют…»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действительно, внешне </a:t>
            </a:r>
            <a:r>
              <a:rPr lang="ru-RU" sz="2400" dirty="0" err="1" smtClean="0"/>
              <a:t>симбирцит</a:t>
            </a:r>
            <a:r>
              <a:rPr lang="ru-RU" sz="2400" dirty="0" smtClean="0"/>
              <a:t> напоминает янтарь, медово-желтый солнечный цвет этого минерала схож с цветом янтаря, и не профессионал может перепутать эти два камня.  </a:t>
            </a:r>
            <a:r>
              <a:rPr lang="ru-RU" sz="2400" dirty="0" err="1" smtClean="0"/>
              <a:t>Симбирцит</a:t>
            </a:r>
            <a:r>
              <a:rPr lang="ru-RU" sz="2400" dirty="0" smtClean="0"/>
              <a:t> даже называют волжским янтарем.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21330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285728"/>
            <a:ext cx="8255029" cy="6191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285750"/>
            <a:ext cx="4214813" cy="62865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Отправляясь в другой регион или даже страну, жители Ульяновска часто в подарок приобретают изделия из </a:t>
            </a:r>
            <a:r>
              <a:rPr lang="ru-RU" sz="2800" dirty="0" err="1" smtClean="0"/>
              <a:t>симбирцита</a:t>
            </a:r>
            <a:r>
              <a:rPr lang="ru-RU" sz="2800" dirty="0" smtClean="0"/>
              <a:t>, как символ родного города, тем более что купить поделку из этого минерала за пределами Ульяновска практически невозможно.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8434" name="Picture 2" descr="C:\Users\Home\Desktop\800x600_vaza_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5" y="2653803"/>
            <a:ext cx="5072066" cy="3832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800x600_vaza_(16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4605338" cy="5483225"/>
          </a:xfrm>
          <a:prstGeom prst="rect">
            <a:avLst/>
          </a:prstGeom>
          <a:noFill/>
        </p:spPr>
      </p:pic>
      <p:pic>
        <p:nvPicPr>
          <p:cNvPr id="19460" name="Picture 4" descr="C:\Users\Home\Desktop\kamen_simbircit_12_141503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28625"/>
            <a:ext cx="3886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800x600_kompozitsiya_(16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14563"/>
            <a:ext cx="5064125" cy="3071812"/>
          </a:xfrm>
          <a:prstGeom prst="rect">
            <a:avLst/>
          </a:prstGeom>
          <a:noFill/>
        </p:spPr>
      </p:pic>
      <p:pic>
        <p:nvPicPr>
          <p:cNvPr id="20483" name="Picture 3" descr="C:\Users\Home\Desktop\800x600_kompozitsiya_(15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67238" y="642938"/>
            <a:ext cx="4576762" cy="611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ome\Desktop\800x600_nosorog_jeltyiy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643188"/>
            <a:ext cx="5059363" cy="3795712"/>
          </a:xfrm>
          <a:prstGeom prst="rect">
            <a:avLst/>
          </a:prstGeom>
          <a:noFill/>
        </p:spPr>
      </p:pic>
      <p:pic>
        <p:nvPicPr>
          <p:cNvPr id="21507" name="Picture 3" descr="C:\Users\Home\Desktop\800x600_slo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9463" y="0"/>
            <a:ext cx="4554537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82</TotalTime>
  <Words>206</Words>
  <Application>Microsoft Office PowerPoint</Application>
  <PresentationFormat>Экран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Симбирцит – Волжский янтарь</vt:lpstr>
      <vt:lpstr>Презентация PowerPoint</vt:lpstr>
      <vt:lpstr>Симбирцит — это поделочный камень теплых оттенков — медово-желтых, медно-красных, шоколадно-коричневых. Симбирцит — камень поистине уникальный, его исключительность заключается в том, что найти его можно только в Ульяновской области. Кстати, по этой причине этот минерал и получил свое название. Прежнее имя Ульяновска — Симбирск. </vt:lpstr>
      <vt:lpstr>Данный камень имеет 300-летнюю историю, сохранились сведения, относящиеся в 1765 году, о «черном камне, имеющем желтые проросли». Так полковник Александр Свечин описывает найденный на берегу Волги камень: «…близ Симбирска на берегу Волги находятся немалой величины чёрные камни, имеющие жёлтые проросли, или жилы, которые столь прозрачны и чисты, что по шлифовке малую разницу от янтаря имеют…» И действительно, внешне симбирцит напоминает янтарь, медово-желтый солнечный цвет этого минерала схож с цветом янтаря, и не профессионал может перепутать эти два камня.  Симбирцит даже называют волжским янтарем. </vt:lpstr>
      <vt:lpstr>Презентация PowerPoint</vt:lpstr>
      <vt:lpstr>Отправляясь в другой регион или даже страну, жители Ульяновска часто в подарок приобретают изделия из симбирцита, как символ родного города, тем более что купить поделку из этого минерала за пределами Ульяновска практически невозможно.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...Маленькое Солнышко - симбирцит просто зажигает своего владельца энергией и позитивом</vt:lpstr>
      <vt:lpstr>Презентация PowerPoint</vt:lpstr>
      <vt:lpstr>Презентация PowerPoint</vt:lpstr>
      <vt:lpstr>Презентация PowerPoint</vt:lpstr>
      <vt:lpstr>Презентация PowerPoint</vt:lpstr>
      <vt:lpstr>12 июня 2005 г. в День города у гостиницы «Венец» был открыт памятный знак ульяновскому камню симбирциту.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Симбирцит – Волжский янтарь</dc:title>
  <dc:creator>Home</dc:creator>
  <cp:lastModifiedBy>Home</cp:lastModifiedBy>
  <cp:revision>11</cp:revision>
  <dcterms:created xsi:type="dcterms:W3CDTF">2018-04-10T11:33:34Z</dcterms:created>
  <dcterms:modified xsi:type="dcterms:W3CDTF">2021-09-07T04:25:31Z</dcterms:modified>
</cp:coreProperties>
</file>