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90" r:id="rId19"/>
    <p:sldId id="271" r:id="rId20"/>
    <p:sldId id="272" r:id="rId21"/>
    <p:sldId id="278" r:id="rId22"/>
    <p:sldId id="279" r:id="rId23"/>
    <p:sldId id="280" r:id="rId24"/>
    <p:sldId id="273" r:id="rId25"/>
    <p:sldId id="281" r:id="rId26"/>
    <p:sldId id="282" r:id="rId27"/>
    <p:sldId id="283" r:id="rId28"/>
    <p:sldId id="286" r:id="rId29"/>
    <p:sldId id="284" r:id="rId30"/>
    <p:sldId id="294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21.05.2022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6913563" cy="1276225"/>
          </a:xfrm>
        </p:spPr>
        <p:txBody>
          <a:bodyPr anchorCtr="0"/>
          <a:lstStyle/>
          <a:p>
            <a:r>
              <a:rPr lang="ru-RU" sz="6000" dirty="0"/>
              <a:t>Презентация для дошкольников «Космос»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445223"/>
            <a:ext cx="4114800" cy="125619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effectLst/>
              </a:rPr>
              <a:t>Составила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effectLst/>
              </a:rPr>
              <a:t>Назаренко Е.Ю.</a:t>
            </a:r>
            <a:endParaRPr lang="ru-RU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dirty="0">
              <a:effectLst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F76B2B-F3D8-4F88-9568-1DCA7F6F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500076"/>
            <a:ext cx="3881380" cy="42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1255666" flipV="1">
            <a:off x="841734" y="3622626"/>
            <a:ext cx="447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ВРО ООО ВПС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457200" y="3244333"/>
            <a:ext cx="4977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ВРО ООО ВПС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>
                <a:effectLst/>
              </a:rPr>
              <a:t>9. Большая часть Земли покрыта водой.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10. 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 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5589240"/>
            <a:ext cx="6841504" cy="1268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12. Благодаря  движению Земли вокруг Солнца меняются времена года.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1528" cy="415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5589240"/>
            <a:ext cx="7993062" cy="17008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13. Обернулась  Земля вокруг  Солнца один раз - прошел один год, потом второй раз обернулась – второй год прошел, третий,  т.д. седьмой…   А вы за эти годы – выросли.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Скоро вы пойдете в школу… Благодаря тому, что вы живете на планете Земля, вам предстоит пройти весь свой жизненный путь: от рождения до старости.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2050" name="Picture 2" descr="C:\Users\Инна\Pictures\IMG_1307-cropped_jpg_scaled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2493467"/>
          </a:xfrm>
          <a:prstGeom prst="rect">
            <a:avLst/>
          </a:prstGeom>
          <a:noFill/>
        </p:spPr>
      </p:pic>
      <p:pic>
        <p:nvPicPr>
          <p:cNvPr id="2052" name="Picture 4" descr="C:\Users\Инна\Pictures\стар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699792" cy="2699792"/>
          </a:xfrm>
          <a:prstGeom prst="rect">
            <a:avLst/>
          </a:prstGeom>
          <a:noFill/>
        </p:spPr>
      </p:pic>
      <p:pic>
        <p:nvPicPr>
          <p:cNvPr id="2053" name="Picture 5" descr="C:\Users\Инна\Pictures\1308897226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2376264" cy="2376264"/>
          </a:xfrm>
          <a:prstGeom prst="rect">
            <a:avLst/>
          </a:prstGeom>
          <a:noFill/>
        </p:spPr>
      </p:pic>
      <p:pic>
        <p:nvPicPr>
          <p:cNvPr id="2054" name="Picture 6" descr="C:\Users\Инна\Pictures\15076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656"/>
            <a:ext cx="3672408" cy="2072706"/>
          </a:xfrm>
          <a:prstGeom prst="rect">
            <a:avLst/>
          </a:prstGeom>
          <a:noFill/>
        </p:spPr>
      </p:pic>
      <p:pic>
        <p:nvPicPr>
          <p:cNvPr id="2055" name="Picture 7" descr="C:\Users\Инна\Pictures\12_lus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240" y="188640"/>
            <a:ext cx="2157760" cy="2157761"/>
          </a:xfrm>
          <a:prstGeom prst="rect">
            <a:avLst/>
          </a:prstGeom>
          <a:noFill/>
        </p:spPr>
      </p:pic>
      <p:pic>
        <p:nvPicPr>
          <p:cNvPr id="2056" name="Picture 8" descr="C:\Users\Инна\Pictures\jennifer-lopez-0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1985392" cy="264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20480" cy="1152128"/>
          </a:xfrm>
        </p:spPr>
        <p:txBody>
          <a:bodyPr/>
          <a:lstStyle/>
          <a:p>
            <a:r>
              <a:rPr lang="ru-RU" sz="2400" dirty="0">
                <a:effectLst/>
              </a:rPr>
              <a:t>«</a:t>
            </a:r>
            <a:r>
              <a:rPr lang="ru-RU" sz="3200" dirty="0">
                <a:effectLst/>
              </a:rPr>
              <a:t>Посчитай</a:t>
            </a:r>
            <a:r>
              <a:rPr lang="ru-RU" sz="2400" dirty="0">
                <a:effectLst/>
              </a:rPr>
              <a:t> </a:t>
            </a:r>
            <a:r>
              <a:rPr lang="ru-RU" sz="3200" dirty="0">
                <a:effectLst/>
              </a:rPr>
              <a:t>скорей</a:t>
            </a:r>
            <a:r>
              <a:rPr lang="ru-RU" sz="2400" dirty="0">
                <a:effectLst/>
              </a:rPr>
              <a:t>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620688"/>
            <a:ext cx="3744416" cy="6237312"/>
          </a:xfrm>
        </p:spPr>
        <p:txBody>
          <a:bodyPr/>
          <a:lstStyle/>
          <a:p>
            <a:pPr>
              <a:buNone/>
            </a:pPr>
            <a:r>
              <a:rPr lang="ru-RU" sz="6000" dirty="0"/>
              <a:t>  5 лет?       </a:t>
            </a:r>
          </a:p>
          <a:p>
            <a:pPr>
              <a:buNone/>
            </a:pPr>
            <a:r>
              <a:rPr lang="ru-RU" sz="6000" dirty="0"/>
              <a:t>                      6 лет?</a:t>
            </a:r>
          </a:p>
          <a:p>
            <a:endParaRPr lang="ru-RU" sz="6000" dirty="0"/>
          </a:p>
          <a:p>
            <a:pPr>
              <a:buNone/>
            </a:pPr>
            <a:r>
              <a:rPr lang="ru-RU" sz="6000" dirty="0"/>
              <a:t>  7лет?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-14-</a:t>
            </a:r>
          </a:p>
          <a:p>
            <a:pPr>
              <a:buNone/>
            </a:pPr>
            <a:r>
              <a:rPr lang="ru-RU" sz="6000" dirty="0"/>
              <a:t>          </a:t>
            </a:r>
          </a:p>
          <a:p>
            <a:pPr>
              <a:buNone/>
            </a:pPr>
            <a:r>
              <a:rPr lang="ru-RU" sz="6000" dirty="0"/>
              <a:t>      </a:t>
            </a:r>
          </a:p>
          <a:p>
            <a:endParaRPr lang="ru-RU" sz="6000" dirty="0"/>
          </a:p>
          <a:p>
            <a:endParaRPr lang="ru-RU" sz="6000" dirty="0"/>
          </a:p>
          <a:p>
            <a:endParaRPr lang="ru-RU" sz="6000" dirty="0"/>
          </a:p>
          <a:p>
            <a:pPr>
              <a:buNone/>
            </a:pPr>
            <a:endParaRPr lang="ru-RU" sz="60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114800" cy="3705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/>
              <a:t> Если вам сейчас по семь лет – то сколько раз успела Земля обернуться вокруг Солнца ? /отсчет идет с вашего рождения/.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15. Во  Вселенной планета Земля не одна (Солнце - это огромная огненная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звезда 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16.  У Земли есть спутник Луна.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>
                <a:effectLst/>
              </a:rPr>
              <a:t>17. 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18. Юрий Алексеевич Гагарин.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Он был  первым космонавтом, который   совершил полет вокруг Земли на  космическом корабле (ракете ).</a:t>
            </a:r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>
                <a:effectLst/>
              </a:rPr>
              <a:t>1. Мы живем на планете Земля. Земля – это наш 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/>
              <a:t>19</a:t>
            </a:r>
            <a:r>
              <a:rPr lang="ru-RU" sz="1400" dirty="0"/>
              <a:t>. </a:t>
            </a:r>
            <a:r>
              <a:rPr lang="ru-RU" dirty="0"/>
              <a:t>Главный конструктор </a:t>
            </a:r>
            <a:r>
              <a:rPr lang="ru-RU" sz="1400" dirty="0"/>
              <a:t> космического корабля (ракеты)  Сергей Павлович Королев. </a:t>
            </a:r>
          </a:p>
        </p:txBody>
      </p:sp>
      <p:pic>
        <p:nvPicPr>
          <p:cNvPr id="36868" name="Picture 2" descr="C:\Users\Инна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/>
          <a:srcRect l="1256" t="1675" r="1256" b="2011"/>
          <a:stretch>
            <a:fillRect/>
          </a:stretch>
        </p:blipFill>
        <p:spPr bwMode="auto">
          <a:xfrm>
            <a:off x="4499992" y="0"/>
            <a:ext cx="4644008" cy="34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Pictures\сп коро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487"/>
            <a:ext cx="5900996" cy="3411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744416" cy="18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20. Чтобы стать космонавтом  необходимо хорошо учиться, быть грамотным, заниматься спортом и иметь хорошее здоровье. </a:t>
            </a:r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Так проходит медицинское обследование перед полетом в космос.</a:t>
            </a:r>
          </a:p>
        </p:txBody>
      </p:sp>
      <p:pic>
        <p:nvPicPr>
          <p:cNvPr id="37892" name="Picture 2" descr="C:\Users\Инна\Pictures\Новая папка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717032" cy="3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Pictures\осмотр вра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810001" cy="3781426"/>
          </a:xfrm>
          <a:prstGeom prst="rect">
            <a:avLst/>
          </a:prstGeom>
          <a:noFill/>
        </p:spPr>
      </p:pic>
      <p:pic>
        <p:nvPicPr>
          <p:cNvPr id="6147" name="Picture 3" descr="C:\Users\Инна\Pictures\работ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296077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print"/>
          <a:srcRect l="1752" t="1186" r="2843" b="670"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>
                <a:effectLst/>
              </a:rPr>
              <a:t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301208"/>
            <a:ext cx="3168352" cy="824954"/>
          </a:xfrm>
        </p:spPr>
        <p:txBody>
          <a:bodyPr/>
          <a:lstStyle/>
          <a:p>
            <a:pPr>
              <a:buNone/>
            </a:pPr>
            <a:r>
              <a:rPr lang="ru-RU" sz="1400" dirty="0"/>
              <a:t>Первая женщина – космонавт </a:t>
            </a:r>
          </a:p>
          <a:p>
            <a:pPr>
              <a:buNone/>
            </a:pPr>
            <a:r>
              <a:rPr lang="ru-RU" sz="1400" dirty="0"/>
              <a:t>Валентина Терешкова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301208"/>
            <a:ext cx="4283968" cy="1556791"/>
          </a:xfrm>
        </p:spPr>
        <p:txBody>
          <a:bodyPr/>
          <a:lstStyle/>
          <a:p>
            <a:pPr>
              <a:buNone/>
            </a:pPr>
            <a:r>
              <a:rPr lang="ru-RU" sz="1400" dirty="0"/>
              <a:t>Валентина Терешкова тренируется, готовится к полету.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-22-</a:t>
            </a:r>
          </a:p>
        </p:txBody>
      </p:sp>
      <p:pic>
        <p:nvPicPr>
          <p:cNvPr id="1026" name="Picture 2" descr="C:\Users\Инна\Pictures\космона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813874"/>
          </a:xfrm>
          <a:prstGeom prst="rect">
            <a:avLst/>
          </a:prstGeom>
          <a:noFill/>
        </p:spPr>
      </p:pic>
      <p:pic>
        <p:nvPicPr>
          <p:cNvPr id="1027" name="Picture 3" descr="C:\Users\Инна\Pictures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467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>
                <a:effectLst/>
              </a:rPr>
              <a:t>Космонавт на Луне.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23. 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(рацией, с системой  жизнеобеспечения, т.д.)</a:t>
            </a:r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700339" y="6165304"/>
            <a:ext cx="5904109" cy="69269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24. В космосе космонавт должен быть готов к невесомости.</a:t>
            </a:r>
          </a:p>
        </p:txBody>
      </p:sp>
      <p:pic>
        <p:nvPicPr>
          <p:cNvPr id="41988" name="Picture 2" descr="C:\Users\Инна\Pictures\Новая папка\Рисунок16.jpg"/>
          <p:cNvPicPr>
            <a:picLocks noChangeAspect="1" noChangeArrowheads="1"/>
          </p:cNvPicPr>
          <p:nvPr/>
        </p:nvPicPr>
        <p:blipFill>
          <a:blip r:embed="rId2" cstate="print"/>
          <a:srcRect l="1326" t="1784" r="606" b="3220"/>
          <a:stretch>
            <a:fillRect/>
          </a:stretch>
        </p:blipFill>
        <p:spPr bwMode="auto">
          <a:xfrm>
            <a:off x="395536" y="0"/>
            <a:ext cx="8388424" cy="60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/>
              <a:t>25. Вот 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26. Космонавты должны уметь работать на специальных установках. Работа космонавтов трудная, ответственная и опасная. В космосе космонавты  проводят эксперименты: выращивают грибы, пшеницу; Ими  был приобретен опыт по выращиванию цыплят в инкубаторе.  </a:t>
            </a:r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016" y="188641"/>
            <a:ext cx="4427984" cy="1368151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1400" b="1" dirty="0">
                <a:effectLst/>
              </a:rPr>
              <a:t>27. Еда космонавтов находится в тюбиках и вакуумных упаковках - в жидком состоянии..</a:t>
            </a:r>
          </a:p>
        </p:txBody>
      </p:sp>
      <p:pic>
        <p:nvPicPr>
          <p:cNvPr id="1026" name="Picture 2" descr="C:\Users\Инна\Pictures\е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02460" cy="3301845"/>
          </a:xfrm>
          <a:prstGeom prst="rect">
            <a:avLst/>
          </a:prstGeom>
          <a:noFill/>
        </p:spPr>
      </p:pic>
      <p:pic>
        <p:nvPicPr>
          <p:cNvPr id="1027" name="Picture 3" descr="C:\Users\Инна\Pictures\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44008" cy="34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6237312"/>
            <a:ext cx="7920880" cy="620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28. Так космонавты отдыхают и радуются тому, что их полет прошел успешно. Что они вернулись на землю  здоровыми и невредимыми.</a:t>
            </a:r>
          </a:p>
        </p:txBody>
      </p:sp>
      <p:pic>
        <p:nvPicPr>
          <p:cNvPr id="46084" name="Picture 2" descr="C:\Users\Инна\Pictures\Новая папка\Рисунок15.jpg"/>
          <p:cNvPicPr>
            <a:picLocks noChangeAspect="1" noChangeArrowheads="1"/>
          </p:cNvPicPr>
          <p:nvPr/>
        </p:nvPicPr>
        <p:blipFill>
          <a:blip r:embed="rId2" cstate="print"/>
          <a:srcRect l="1178" t="1544" r="1414" b="940"/>
          <a:stretch>
            <a:fillRect/>
          </a:stretch>
        </p:blipFill>
        <p:spPr bwMode="auto">
          <a:xfrm>
            <a:off x="683568" y="0"/>
            <a:ext cx="784324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2. Земля единственная планета, на 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r>
              <a:rPr lang="ru-RU" sz="1400" dirty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                       -29-</a:t>
            </a:r>
          </a:p>
          <a:p>
            <a:pPr>
              <a:buNone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r>
              <a:rPr lang="ru-RU" sz="1400" dirty="0"/>
              <a:t>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              </a:t>
            </a:r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/>
              <a:t>1. Знать о состоянии погоды </a:t>
            </a:r>
          </a:p>
          <a:p>
            <a:pPr marL="342900" indent="-342900"/>
            <a:r>
              <a:rPr lang="ru-RU" dirty="0"/>
              <a:t>( на длительный период времени).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2708920"/>
          </a:xfrm>
        </p:spPr>
        <p:txBody>
          <a:bodyPr/>
          <a:lstStyle/>
          <a:p>
            <a:r>
              <a:rPr lang="ru-RU" dirty="0">
                <a:effectLst/>
              </a:rPr>
              <a:t>Поздравляем</a:t>
            </a:r>
            <a:r>
              <a:rPr lang="en-US" dirty="0">
                <a:effectLst/>
              </a:rPr>
              <a:t>!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Вы награждаетесь дипломом за освоение курса</a:t>
            </a:r>
            <a:r>
              <a:rPr lang="en-US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“</a:t>
            </a:r>
            <a:r>
              <a:rPr lang="ru-RU" i="1" dirty="0">
                <a:effectLst/>
              </a:rPr>
              <a:t>Космос детям</a:t>
            </a:r>
            <a:r>
              <a:rPr lang="en-US" i="1" dirty="0">
                <a:effectLst/>
              </a:rPr>
              <a:t>”</a:t>
            </a:r>
            <a:endParaRPr lang="ru-RU" i="1" dirty="0">
              <a:effectLst/>
            </a:endParaRPr>
          </a:p>
        </p:txBody>
      </p:sp>
      <p:pic>
        <p:nvPicPr>
          <p:cNvPr id="11266" name="Picture 2" descr="C:\Users\Инна\Pictures\дипло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808312" cy="396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>
                <a:effectLst/>
              </a:rPr>
              <a:t>Спасибо за внимание!</a:t>
            </a: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/>
              </a:rPr>
              <a:t>3. Солнце 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237312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4. Деревья выделяют 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661248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 dirty="0">
                <a:effectLst/>
              </a:rPr>
              <a:t>5.  Благодаря водоемам - на планете Земля мы можем пить пресную воду.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6. Поэтому 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7. На 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8. На планете Земля  имеются обширные леса, травянистые равнины,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1064</TotalTime>
  <Words>730</Words>
  <Application>Microsoft Office PowerPoint</Application>
  <PresentationFormat>Экран (4:3)</PresentationFormat>
  <Paragraphs>151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Орбита</vt:lpstr>
      <vt:lpstr>Презентация для дошкольников «Космос»</vt:lpstr>
      <vt:lpstr>1. Мы живем на планете Земля. Земля – это наш дом. Земля напоминает  форму шара.</vt:lpstr>
      <vt:lpstr>2. Земля единственная планета, на которой есть жизнь (солнце, воздух и вода).</vt:lpstr>
      <vt:lpstr>Презентация PowerPoint</vt:lpstr>
      <vt:lpstr> </vt:lpstr>
      <vt:lpstr>5.  Благодаря водоемам - на планете Земля мы можем пить пресную воду.</vt:lpstr>
      <vt:lpstr>6. Поэтому на планете Земля живут: люди, животные, птицы, рыбы, насекомые.</vt:lpstr>
      <vt:lpstr>7. На планете Земля растут:  деревья, цветы, ягоды, грибы, т.д.</vt:lpstr>
      <vt:lpstr>8. На планете Земля  имеются обширные леса, травянистые равнины,  высокие горы, жаркие пустыни. </vt:lpstr>
      <vt:lpstr>9. Большая часть Земли покрыта водой.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скорей»</vt:lpstr>
      <vt:lpstr>Презентация PowerPoint</vt:lpstr>
      <vt:lpstr>Презентация PowerPoint</vt:lpstr>
      <vt:lpstr>17. Для того чтобы исследовать космос - первыми отправили в полет собак: Белку и Стрелку. После полета они благополучно  вернулись на Землю.</vt:lpstr>
      <vt:lpstr>Презентация PowerPoint</vt:lpstr>
      <vt:lpstr>Презентация PowerPoint</vt:lpstr>
      <vt:lpstr>Презентация PowerPoint</vt:lpstr>
      <vt:lpstr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Презентация PowerPoint</vt:lpstr>
      <vt:lpstr>Космонавт на Луне.</vt:lpstr>
      <vt:lpstr>Презентация PowerPoint</vt:lpstr>
      <vt:lpstr>Презентация PowerPoint</vt:lpstr>
      <vt:lpstr>Презентация PowerPoint</vt:lpstr>
      <vt:lpstr>27. Еда космонавтов находится в тюбиках и вакуумных упаковках - в жидком состоянии..</vt:lpstr>
      <vt:lpstr>Презентация PowerPoint</vt:lpstr>
      <vt:lpstr>Освоение      космоса космонавтами - дает возможность людям на Земле:</vt:lpstr>
      <vt:lpstr>Поздравляем! Вы награждаетесь дипломом за освоение курса:  “Космос детям”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cp:lastModifiedBy>User</cp:lastModifiedBy>
  <cp:revision>119</cp:revision>
  <dcterms:created xsi:type="dcterms:W3CDTF">2012-04-11T10:58:39Z</dcterms:created>
  <dcterms:modified xsi:type="dcterms:W3CDTF">2022-05-21T08:55:41Z</dcterms:modified>
</cp:coreProperties>
</file>