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6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E84A-284F-4429-9614-97DC5F8EAAC3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4775666" cy="163121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Масленица</a:t>
            </a:r>
          </a:p>
          <a:p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Подготовила: Назаренко Е.Ю.</a:t>
            </a:r>
            <a:endParaRPr lang="ru-RU" sz="28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04864"/>
            <a:ext cx="6715172" cy="4419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35782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Среда — лакомка. Начинали кататься с гор взрослые. С этого дня по деревне катались на тройке с бубенцами. Родственники навещали друг друга </a:t>
            </a:r>
            <a:r>
              <a:rPr lang="ru-RU" dirty="0" err="1"/>
              <a:t>семьями,ходили</a:t>
            </a:r>
            <a:r>
              <a:rPr lang="ru-RU" dirty="0"/>
              <a:t> в гости с детьми, лакомились блинами и другими масленичными яствами.</a:t>
            </a:r>
          </a:p>
        </p:txBody>
      </p:sp>
      <p:pic>
        <p:nvPicPr>
          <p:cNvPr id="23554" name="Picture 2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191250" cy="490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929198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Четверг — широкий, </a:t>
            </a:r>
            <a:r>
              <a:rPr lang="ru-RU" dirty="0" err="1"/>
              <a:t>разгуляй-четверток</a:t>
            </a:r>
            <a:r>
              <a:rPr lang="ru-RU" dirty="0"/>
              <a:t>. В этот день было больше всего развлечений.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Устраивали конские бега, кулачные бои и борьбу. Строили снежный городок и </a:t>
            </a:r>
            <a:r>
              <a:rPr lang="ru-RU" dirty="0" smtClean="0"/>
              <a:t>брали его </a:t>
            </a:r>
            <a:r>
              <a:rPr lang="ru-RU" dirty="0"/>
              <a:t>боем. Катались на конях по деревне. Съезжали с гор на санях, лыжах. </a:t>
            </a:r>
            <a:r>
              <a:rPr lang="ru-RU" dirty="0" smtClean="0"/>
              <a:t>Ряженые веселили </a:t>
            </a:r>
            <a:r>
              <a:rPr lang="ru-RU" dirty="0"/>
              <a:t>народ. Все угощались блинами. Гуляли с утра до вечера, плясали, </a:t>
            </a:r>
            <a:r>
              <a:rPr lang="ru-RU" dirty="0" smtClean="0"/>
              <a:t>водили хороводы</a:t>
            </a:r>
            <a:r>
              <a:rPr lang="ru-RU" dirty="0"/>
              <a:t>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2476501"/>
          </a:xfrm>
          <a:prstGeom prst="rect">
            <a:avLst/>
          </a:prstGeom>
          <a:noFill/>
        </p:spPr>
      </p:pic>
      <p:pic>
        <p:nvPicPr>
          <p:cNvPr id="24582" name="Picture 6" descr="http://stat16.privet.ru/lr/0d284dc192ff99171f4c3c1ede6ae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"/>
            <a:ext cx="4286280" cy="2571743"/>
          </a:xfrm>
          <a:prstGeom prst="rect">
            <a:avLst/>
          </a:prstGeom>
          <a:noFill/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428868"/>
            <a:ext cx="3643338" cy="250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28638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Пятница — тещины вечерки. На тещины вечерки зятья угощали своих тещ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</a:p>
        </p:txBody>
      </p:sp>
      <p:pic>
        <p:nvPicPr>
          <p:cNvPr id="25602" name="Picture 2" descr="http://s018.radikal.ru/i517/1202/51/f26af48ceb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3436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143512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Суббота — </a:t>
            </a:r>
            <a:r>
              <a:rPr lang="ru-RU" dirty="0" err="1"/>
              <a:t>золовкины</a:t>
            </a:r>
            <a:r>
              <a:rPr lang="ru-RU" dirty="0"/>
              <a:t> посиделки. В этот день молодожены приглашали к себе в гости родных </a:t>
            </a:r>
            <a:r>
              <a:rPr lang="ru-RU" dirty="0" smtClean="0"/>
              <a:t>и потчевали </a:t>
            </a:r>
            <a:r>
              <a:rPr lang="ru-RU" dirty="0"/>
              <a:t>их угощением. Велись разговоры о житье-бытье, мирились, если до </a:t>
            </a:r>
            <a:r>
              <a:rPr lang="ru-RU" dirty="0" smtClean="0"/>
              <a:t>этого в </a:t>
            </a:r>
            <a:r>
              <a:rPr lang="ru-RU" dirty="0"/>
              <a:t>ссоре находились. Вспоминали и умерших родственников, говорили о них хорошие и добрые слова.</a:t>
            </a:r>
          </a:p>
        </p:txBody>
      </p:sp>
      <p:pic>
        <p:nvPicPr>
          <p:cNvPr id="26626" name="Picture 2" descr="http://www.holiday.by/files/blog/bc61c409e336b4060e2fa3131a1ea365-thumb-690x1500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5722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786190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Воскресенье — прощенный день. Это были проводы Масленицы. В поле раскладывали костер из соломы и сжигали куклу с песнями. Пепел разбрасывали пополю, чтобы наследующий год собрать богатый урожай. В прощенное воскресенье ходили друг к другу мириться и просили прощения, если обидели раньше. Говорили: «Прости </a:t>
            </a:r>
            <a:r>
              <a:rPr lang="ru-RU" dirty="0" err="1"/>
              <a:t>меня,пожалуйста</a:t>
            </a:r>
            <a:r>
              <a:rPr lang="ru-RU" dirty="0"/>
              <a:t>». «Бог тебя простит», — отвечали на это. Потом целовались и не вспоминали об обидах. Но если даже не было ссор и обид, все равно говорили:»Прости меня». Даже когда встречали незнакомого человека, просили у него прощения.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 заканчивалась Масленица.</a:t>
            </a:r>
          </a:p>
        </p:txBody>
      </p:sp>
      <p:pic>
        <p:nvPicPr>
          <p:cNvPr id="28674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52"/>
            <a:ext cx="6286544" cy="364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92919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Конец зимы. Дни становятся длинными и светлыми, небо — </a:t>
            </a:r>
            <a:r>
              <a:rPr lang="ru-RU" dirty="0" err="1"/>
              <a:t>голубым</a:t>
            </a:r>
            <a:r>
              <a:rPr lang="ru-RU" dirty="0"/>
              <a:t>, а солнце — ярким. В это время на Руси устраивались народные гулянья.  Назывался этот праздник — Масленица. </a:t>
            </a:r>
          </a:p>
        </p:txBody>
      </p:sp>
      <p:pic>
        <p:nvPicPr>
          <p:cNvPr id="15362" name="Picture 2" descr="http://samoyeds.ucoz.ru/_fr/0/627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4762500" cy="457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6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Веселый и разгульный, длился он целую неделю: ярмарки, уличные игры, выступления ряженых</a:t>
            </a:r>
            <a:r>
              <a:rPr lang="ru-RU" dirty="0" smtClean="0"/>
              <a:t>, пляски</a:t>
            </a:r>
            <a:r>
              <a:rPr lang="ru-RU" dirty="0"/>
              <a:t>, песни. В народе недаром его величали широкой Масленицей. </a:t>
            </a:r>
          </a:p>
        </p:txBody>
      </p:sp>
      <p:pic>
        <p:nvPicPr>
          <p:cNvPr id="16386" name="Picture 2" descr="http://www.nabortu.ru/blog-nabortu/wp-content/uploads/2012/02/7_k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57166"/>
            <a:ext cx="59150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00076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Главное угощение праздника — это блины, древний языческий символ возврата к </a:t>
            </a:r>
            <a:r>
              <a:rPr lang="ru-RU" dirty="0" smtClean="0"/>
              <a:t>людям солнца </a:t>
            </a:r>
            <a:r>
              <a:rPr lang="ru-RU" dirty="0"/>
              <a:t>и тепла.</a:t>
            </a:r>
          </a:p>
        </p:txBody>
      </p:sp>
      <p:pic>
        <p:nvPicPr>
          <p:cNvPr id="17410" name="Picture 2" descr="http://s014.radikal.ru/i327/1103/fa/7b4bfb336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57166"/>
            <a:ext cx="5715000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8632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Народ предается масленичным </a:t>
            </a:r>
            <a:r>
              <a:rPr lang="ru-RU" dirty="0" err="1"/>
              <a:t>удовольствиям,катаниям</a:t>
            </a:r>
            <a:r>
              <a:rPr lang="ru-RU" dirty="0"/>
              <a:t> с гор на санках, кулачным потехам. Ребятишки, приготавливая к Масленице ледяные горы, поливая их водой, приговаривают: «Душа ли ты, моя </a:t>
            </a:r>
            <a:r>
              <a:rPr lang="ru-RU" dirty="0" err="1"/>
              <a:t>Масленица,перепелиные</a:t>
            </a:r>
            <a:r>
              <a:rPr lang="ru-RU" dirty="0"/>
              <a:t> косточки, бумажное твое тельце, сахарные твои уста, сладкая твоя речь! Приезжай ко мне в гости на широкий двор, на горах покататься, в блинах поваляться, сердцем потешиться.</a:t>
            </a:r>
          </a:p>
        </p:txBody>
      </p:sp>
      <p:pic>
        <p:nvPicPr>
          <p:cNvPr id="18434" name="Picture 2" descr="http://album.foto.ru/photos/pr0/160141/225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64291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всю Масленицу пекут блины, оладьи. От этого и произошла поговорка: «Не житье, а масленица». Что </a:t>
            </a:r>
            <a:r>
              <a:rPr lang="ru-RU" dirty="0" err="1"/>
              <a:t>жесамое</a:t>
            </a:r>
            <a:r>
              <a:rPr lang="ru-RU" dirty="0"/>
              <a:t> главное в Масленице? Ну, конечно, блины! Без них нет и Масленицы. Хозяйки пекли блины каждый день из гречневой или пшеничной муки. </a:t>
            </a:r>
          </a:p>
        </p:txBody>
      </p:sp>
      <p:pic>
        <p:nvPicPr>
          <p:cNvPr id="19458" name="Picture 2" descr="http://www.retropoezd.ru/img/tours/item_0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096250" cy="5148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636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Главная участница Масленицы — большая соломенная кукла по имени Масленица.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Ее наряжали в платье, наголову повязывали платок, а ноги обували в лапти. Куклу усаживали на сани </a:t>
            </a:r>
            <a:r>
              <a:rPr lang="ru-RU" dirty="0" smtClean="0"/>
              <a:t>и везли </a:t>
            </a:r>
            <a:r>
              <a:rPr lang="ru-RU" dirty="0"/>
              <a:t>в гору с песнями. А рядом с санями скакали вприпрыжку, бежали</a:t>
            </a:r>
            <a:r>
              <a:rPr lang="ru-RU" dirty="0" smtClean="0"/>
              <a:t>, дразнились</a:t>
            </a:r>
            <a:r>
              <a:rPr lang="ru-RU" dirty="0"/>
              <a:t>, выкрикивали шутки ряженые. </a:t>
            </a:r>
          </a:p>
        </p:txBody>
      </p:sp>
      <p:pic>
        <p:nvPicPr>
          <p:cNvPr id="2048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667500" cy="416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7214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Понедельник — встреча. 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</a:p>
        </p:txBody>
      </p:sp>
      <p:pic>
        <p:nvPicPr>
          <p:cNvPr id="21506" name="Picture 2" descr="http://savepic.ru/4847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85728"/>
            <a:ext cx="5734050" cy="507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Вторник — </a:t>
            </a:r>
            <a:r>
              <a:rPr lang="ru-RU" dirty="0" err="1"/>
              <a:t>заигрыш</a:t>
            </a:r>
            <a:r>
              <a:rPr lang="ru-RU" dirty="0"/>
              <a:t>. Дети и взрослые ходили от дома к дому, поздравляли с Масленицей и выпрашивали блины. Все ходили друг к другу в гости, пели </a:t>
            </a:r>
            <a:r>
              <a:rPr lang="ru-RU" dirty="0" err="1"/>
              <a:t>песни,шутили</a:t>
            </a:r>
            <a:r>
              <a:rPr lang="ru-RU" dirty="0"/>
              <a:t>. В этот день начинались игрища и потехи, устраивались девичьи </a:t>
            </a:r>
            <a:r>
              <a:rPr lang="ru-RU" dirty="0" err="1"/>
              <a:t>качели,поездки</a:t>
            </a:r>
            <a:r>
              <a:rPr lang="ru-RU" dirty="0"/>
              <a:t> на лошадях.</a:t>
            </a:r>
          </a:p>
        </p:txBody>
      </p:sp>
      <p:pic>
        <p:nvPicPr>
          <p:cNvPr id="22530" name="Picture 2" descr="http://www.greenlux.ru/images/kartiny/KustodievBoris/36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474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9</cp:revision>
  <dcterms:created xsi:type="dcterms:W3CDTF">2014-02-21T16:47:54Z</dcterms:created>
  <dcterms:modified xsi:type="dcterms:W3CDTF">2022-06-27T08:00:21Z</dcterms:modified>
</cp:coreProperties>
</file>