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70" r:id="rId4"/>
    <p:sldId id="269" r:id="rId5"/>
    <p:sldId id="268" r:id="rId6"/>
    <p:sldId id="264" r:id="rId7"/>
    <p:sldId id="266" r:id="rId8"/>
    <p:sldId id="265" r:id="rId9"/>
    <p:sldId id="267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32656"/>
            <a:ext cx="8572560" cy="626469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</a:rPr>
              <a:t>Муниципальное бюджетное дошкольное образовательное учреждение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Calibri"/>
              </a:rPr>
              <a:t>детский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</a:rPr>
              <a:t>сад  №15 «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Calibri"/>
              </a:rPr>
              <a:t>Теремок»</a:t>
            </a:r>
            <a:br>
              <a:rPr lang="ru-RU" sz="2200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</a:t>
            </a:r>
            <a: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«Волшебница Вода»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     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Бояринова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                                         Мария Юрьевна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Ларина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                                            Алена Николаевна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772816"/>
            <a:ext cx="6347048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СПАСИБО ЗА                 ВНИМАНИЕ!</a:t>
            </a:r>
          </a:p>
          <a:p>
            <a:pPr marL="0" indent="0" algn="ctr">
              <a:buNone/>
            </a:pPr>
            <a:endParaRPr lang="ru-RU" sz="6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768" y="2780928"/>
            <a:ext cx="6048672" cy="34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9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4398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Целевые ориентиры на этапе завершения дошкольного детства</a:t>
            </a:r>
            <a:br>
              <a:rPr lang="ru-RU" sz="4000" b="1" dirty="0" smtClean="0"/>
            </a:br>
            <a:r>
              <a:rPr lang="ru-RU" sz="4000" b="1" dirty="0" smtClean="0"/>
              <a:t>                                                               </a:t>
            </a:r>
            <a:r>
              <a:rPr lang="ru-RU" sz="3100" dirty="0" smtClean="0"/>
              <a:t> </a:t>
            </a:r>
            <a:r>
              <a:rPr lang="ru-RU" sz="3100" dirty="0" err="1" smtClean="0"/>
              <a:t>п</a:t>
            </a:r>
            <a:r>
              <a:rPr lang="ru-RU" sz="3100" dirty="0" smtClean="0"/>
              <a:t> 4.6.</a:t>
            </a:r>
            <a:endParaRPr lang="ru-RU" sz="3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860619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ребенок проявляет любознательность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задает вопросы взрослым и сверстникам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интересуется причинно-следственными связями, пытается самостоятельно придумывать объяснения явлениям природы и поступкам людей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склонен наблюдать, экспериментировать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обладает начальными знаниями о себе, о природном и социальном мире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знаком с произведениями детской литературы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обладает элементарными представлениями из области живой природы, естествознания, математики, истории и т.п.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*ребенок способен к принятию собственных решений, опираясь на свои знания и умения в различных видах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6" name="Рисунок 5" descr="f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982614" cy="12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4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КЛАССИФИКАЦИЯ СПОСОБОВ ФИКСАЦИИ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по А.И.Ивановой</a:t>
            </a:r>
            <a:endParaRPr lang="ru-RU" sz="3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Ментальные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Графические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002060"/>
                </a:solidFill>
              </a:rPr>
              <a:t>*использование готовых форм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* изобразительные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*письменные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Практические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*фиксация натуральных объектов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*моделирование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Готовые формы</a:t>
            </a:r>
            <a:endParaRPr lang="ru-RU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75030">
            <a:off x="594542" y="3910569"/>
            <a:ext cx="2878082" cy="2158562"/>
          </a:xfrm>
          <a:ln>
            <a:solidFill>
              <a:srgbClr val="002060"/>
            </a:solidFill>
          </a:ln>
        </p:spPr>
      </p:pic>
      <p:pic>
        <p:nvPicPr>
          <p:cNvPr id="5" name="Рисунок 4" descr="img19.jpg"/>
          <p:cNvPicPr>
            <a:picLocks noChangeAspect="1"/>
          </p:cNvPicPr>
          <p:nvPr/>
        </p:nvPicPr>
        <p:blipFill>
          <a:blip r:embed="rId3" cstate="print"/>
          <a:srcRect l="8929" t="19048" r="8929"/>
          <a:stretch>
            <a:fillRect/>
          </a:stretch>
        </p:blipFill>
        <p:spPr>
          <a:xfrm>
            <a:off x="428596" y="1549846"/>
            <a:ext cx="2928958" cy="21648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 descr="img11.jpg"/>
          <p:cNvPicPr>
            <a:picLocks noChangeAspect="1"/>
          </p:cNvPicPr>
          <p:nvPr/>
        </p:nvPicPr>
        <p:blipFill>
          <a:blip r:embed="rId4" cstate="print"/>
          <a:srcRect l="6250" t="26389" r="25781"/>
          <a:stretch>
            <a:fillRect/>
          </a:stretch>
        </p:blipFill>
        <p:spPr>
          <a:xfrm rot="20923473">
            <a:off x="4441458" y="1643062"/>
            <a:ext cx="3110051" cy="18946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 descr="img22.jpg"/>
          <p:cNvPicPr>
            <a:picLocks noChangeAspect="1"/>
          </p:cNvPicPr>
          <p:nvPr/>
        </p:nvPicPr>
        <p:blipFill>
          <a:blip r:embed="rId5"/>
          <a:srcRect l="16666" t="24445" r="8333"/>
          <a:stretch>
            <a:fillRect/>
          </a:stretch>
        </p:blipFill>
        <p:spPr>
          <a:xfrm>
            <a:off x="4357686" y="4000504"/>
            <a:ext cx="3214710" cy="242886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Изобразительные способы фиксации наблюдений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                                                                    по А.И.Ивановой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Зарисовывание</a:t>
            </a:r>
            <a:r>
              <a:rPr lang="ru-RU" b="1" dirty="0" smtClean="0">
                <a:solidFill>
                  <a:srgbClr val="7030A0"/>
                </a:solidFill>
              </a:rPr>
              <a:t> объекта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Схематическое </a:t>
            </a:r>
            <a:r>
              <a:rPr lang="ru-RU" b="1" dirty="0" err="1" smtClean="0">
                <a:solidFill>
                  <a:srgbClr val="7030A0"/>
                </a:solidFill>
              </a:rPr>
              <a:t>зарисовывание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Использование условных знаков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Обведение объектов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Регистрация линейных размеров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Координатные сетки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Планы-схемы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Рисунки-прогнозы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Фотографирование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Условные знаки эффективнее придумать вместе с детьми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4" name="Содержимое 3" descr="IMG_20190124_162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Наиболее эффективно объединять несколько способов</a:t>
            </a:r>
            <a:endParaRPr lang="ru-RU" sz="3600" b="1" dirty="0"/>
          </a:p>
        </p:txBody>
      </p:sp>
      <p:pic>
        <p:nvPicPr>
          <p:cNvPr id="4" name="Содержимое 3" descr="IMG_20190128_125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603461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297634"/>
          </a:xfrm>
        </p:spPr>
        <p:txBody>
          <a:bodyPr>
            <a:normAutofit/>
          </a:bodyPr>
          <a:lstStyle/>
          <a:p>
            <a:r>
              <a:rPr lang="ru-RU" b="1" dirty="0" smtClean="0"/>
              <a:t>«Самое лучшее открытие - то, которое ребенок сделал сам»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</a:t>
            </a:r>
            <a:r>
              <a:rPr lang="ru-RU" sz="3600" dirty="0" smtClean="0"/>
              <a:t>Р. У. </a:t>
            </a:r>
            <a:r>
              <a:rPr lang="ru-RU" sz="3600" dirty="0" err="1" smtClean="0"/>
              <a:t>Эмерсон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90128_124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4143404" cy="552453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Воспитание детей начинается </a:t>
            </a:r>
            <a:br>
              <a:rPr lang="ru-RU" sz="3600" b="1" dirty="0" smtClean="0"/>
            </a:br>
            <a:r>
              <a:rPr lang="ru-RU" sz="3600" b="1" dirty="0" smtClean="0"/>
              <a:t>                        именно с родителей 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</a:t>
            </a:r>
            <a:r>
              <a:rPr lang="ru-RU" sz="2200" i="1" dirty="0" smtClean="0"/>
              <a:t>В.А.Сухомлинский</a:t>
            </a:r>
            <a:endParaRPr lang="ru-RU" sz="2200" dirty="0"/>
          </a:p>
        </p:txBody>
      </p:sp>
      <p:pic>
        <p:nvPicPr>
          <p:cNvPr id="4" name="Содержимое 3" descr="DteSJ_JXoAAJrYk.jpg"/>
          <p:cNvPicPr>
            <a:picLocks noGrp="1" noChangeAspect="1"/>
          </p:cNvPicPr>
          <p:nvPr>
            <p:ph idx="1"/>
          </p:nvPr>
        </p:nvPicPr>
        <p:blipFill>
          <a:blip r:embed="rId2"/>
          <a:srcRect t="16730" b="15398"/>
          <a:stretch>
            <a:fillRect/>
          </a:stretch>
        </p:blipFill>
        <p:spPr>
          <a:xfrm>
            <a:off x="1857356" y="2357430"/>
            <a:ext cx="5809022" cy="37488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160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детский сад  №15 «Теремок»  мастер-класс «Волшебница Вода»                                        Бояринова                                                           Мария Юрьевна                                         Ларина                                                              Алена Николаевна</vt:lpstr>
      <vt:lpstr>Целевые ориентиры на этапе завершения дошкольного детства                                                                 п 4.6.</vt:lpstr>
      <vt:lpstr>КЛАССИФИКАЦИЯ СПОСОБОВ ФИКСАЦИИ                                                          по А.И.Ивановой</vt:lpstr>
      <vt:lpstr>Готовые формы</vt:lpstr>
      <vt:lpstr>Изобразительные способы фиксации наблюдений                                                                     по А.И.Ивановой </vt:lpstr>
      <vt:lpstr>Условные знаки эффективнее придумать вместе с детьми </vt:lpstr>
      <vt:lpstr>Наиболее эффективно объединять несколько способов</vt:lpstr>
      <vt:lpstr>«Самое лучшее открытие - то, которое ребенок сделал сам»                                                    Р. У. Эмерсон </vt:lpstr>
      <vt:lpstr>Воспитание детей начинается                          именно с родителей                                                        В.А.Сухомлинский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машуня</dc:creator>
  <cp:lastModifiedBy>Пользователь Windows</cp:lastModifiedBy>
  <cp:revision>72</cp:revision>
  <dcterms:created xsi:type="dcterms:W3CDTF">2017-11-22T13:36:26Z</dcterms:created>
  <dcterms:modified xsi:type="dcterms:W3CDTF">2020-02-04T02:12:10Z</dcterms:modified>
</cp:coreProperties>
</file>