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786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№15 «Теремок» 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мастер-класс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ZOOM</a:t>
            </a:r>
            <a:r>
              <a:rPr lang="ru-RU" b="1" dirty="0" smtClean="0">
                <a:solidFill>
                  <a:srgbClr val="002060"/>
                </a:solidFill>
              </a:rPr>
              <a:t> – платформа для </a:t>
            </a:r>
            <a:r>
              <a:rPr lang="ru-RU" b="1" dirty="0" smtClean="0">
                <a:solidFill>
                  <a:srgbClr val="002060"/>
                </a:solidFill>
              </a:rPr>
              <a:t>сотрудничества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 рамках ММО </a:t>
            </a:r>
            <a:r>
              <a:rPr lang="ru-RU" sz="2200" b="1" dirty="0" err="1" smtClean="0">
                <a:solidFill>
                  <a:srgbClr val="002060"/>
                </a:solidFill>
              </a:rPr>
              <a:t>оо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«Познавательное развитие»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214950"/>
            <a:ext cx="3568416" cy="132397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– составители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Бояринова М.Ю.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Кухаренко Н.П.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успешно прошли регистрацию!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теперь у Вас есть возможность: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35480"/>
            <a:ext cx="8258204" cy="438912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Участвовать в </a:t>
            </a:r>
            <a:r>
              <a:rPr lang="ru-RU" dirty="0" err="1" smtClean="0"/>
              <a:t>Оnline</a:t>
            </a:r>
            <a:r>
              <a:rPr lang="ru-RU" dirty="0" smtClean="0"/>
              <a:t> консультации с педагогом-психологом и учителем-логопедом </a:t>
            </a:r>
            <a:r>
              <a:rPr lang="ru-RU" dirty="0" smtClean="0"/>
              <a:t>нашей дошкольной образовательной организации</a:t>
            </a:r>
            <a:endParaRPr lang="ru-RU" dirty="0" smtClean="0"/>
          </a:p>
          <a:p>
            <a:pPr lvl="0" algn="just"/>
            <a:r>
              <a:rPr lang="ru-RU" dirty="0" smtClean="0"/>
              <a:t>В совместной работе с педагогами, у вас есть возможность оставлять пометки и комментарии на общем экране, сохранять изображение на ПК</a:t>
            </a:r>
          </a:p>
          <a:p>
            <a:pPr lvl="0" algn="just"/>
            <a:r>
              <a:rPr lang="ru-RU" dirty="0" smtClean="0"/>
              <a:t>Участвовать в групповых встречах и пользование чатом, в котором можно писать сообщения, передавать файлы всем или кому то лично</a:t>
            </a:r>
          </a:p>
          <a:p>
            <a:pPr lvl="0" algn="just"/>
            <a:r>
              <a:rPr lang="ru-RU" dirty="0" smtClean="0"/>
              <a:t>Записывать консультации на компьютер. Можно настроить </a:t>
            </a:r>
            <a:r>
              <a:rPr lang="ru-RU" dirty="0" err="1" smtClean="0"/>
              <a:t>автовключение</a:t>
            </a:r>
            <a:r>
              <a:rPr lang="ru-RU" dirty="0" smtClean="0"/>
              <a:t> записи, а также ставить ее на паузу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РЕФЛЕКСИЯ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c7.hotpng.com/preview/23/102/379/cartoon-drawing-finger-heart-cartoon-heart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500438"/>
            <a:ext cx="1500198" cy="1352621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s://thumbs.dreamstime.com/b/%D0%B7%D0%BD%D0%B0%D1%87%D0%BE%D0%BA-%D1%83%D1%82%D0%B2%D0%B5%D1%80%D0%B6-%D0%B5%D0%BD%D0%B8%D1%8F-%D0%B6%D0%B5%D1%81%D1%82%D0%B0-%D1%81%D1%82%D0%B8-%D1%8C-%D1%88%D0%B0%D1%80%D0%B6%D0%B0-83335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1857364"/>
            <a:ext cx="1643074" cy="1571636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s://thumbs.dreamstime.com/b/%D0%B7%D0%BD%D0%B0%D1%87%D0%BE%D0%BA-%D1%83%D1%82%D0%B2%D0%B5%D1%80%D0%B6-%D0%B5%D0%BD%D0%B8%D1%8F-%D0%B6%D0%B5%D1%81%D1%82%D0%B0-%D1%81%D1%82%D0%B8-%D1%8C-%D1%88%D0%B0%D1%80%D0%B6%D0%B0-83335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143768" y="5000636"/>
            <a:ext cx="1571636" cy="1500198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714348" y="1857364"/>
            <a:ext cx="4429156" cy="164307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Информация мастер-класса понравилась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285852" y="3429000"/>
            <a:ext cx="4429156" cy="164307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Информация мастер-класса не понравилась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928794" y="5143512"/>
            <a:ext cx="4429156" cy="171448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Информация мастер-класса понравилась, но требует осмысления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153672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boyarinova_m@mail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.ru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kuharenkonatasha@mail.ru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познавательно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исследовательского проекта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«Урожай на грядке»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_16013855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3000396" cy="2250297"/>
          </a:xfr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Рисунок 4" descr="photo_1601385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500306"/>
            <a:ext cx="3690931" cy="27681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 descr="photo_16013855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428736"/>
            <a:ext cx="2571750" cy="3429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229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Родители и воспитатели являются партнерами. Их общая цель – правильно воспитать ребенка</a:t>
            </a:r>
            <a:r>
              <a:rPr lang="ru-RU" sz="3600" b="1" i="1" dirty="0" smtClean="0"/>
              <a:t>.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                                           </a:t>
            </a:r>
            <a:r>
              <a:rPr lang="ru-RU" sz="1800" b="1" i="1" dirty="0" smtClean="0"/>
              <a:t>М. </a:t>
            </a:r>
            <a:r>
              <a:rPr lang="ru-RU" sz="1800" b="1" i="1" dirty="0" err="1" smtClean="0"/>
              <a:t>Монтессори</a:t>
            </a:r>
            <a:endParaRPr lang="ru-RU" sz="1800" dirty="0"/>
          </a:p>
        </p:txBody>
      </p:sp>
      <p:pic>
        <p:nvPicPr>
          <p:cNvPr id="11266" name="Picture 2" descr="https://img2.freepng.ru/20180401/lqq/kisspng-handshake-clip-art-march-5ac0b526777922.463040711522578726489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714356"/>
            <a:ext cx="5000660" cy="3667151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Воспитатель, ты и я – вместе дружная семья</a:t>
            </a:r>
            <a:endParaRPr lang="ru-RU" b="1" dirty="0"/>
          </a:p>
        </p:txBody>
      </p:sp>
      <p:pic>
        <p:nvPicPr>
          <p:cNvPr id="4" name="Содержимое 3" descr="photo_16013855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280" t="12875" r="17450" b="17143"/>
          <a:stretch>
            <a:fillRect/>
          </a:stretch>
        </p:blipFill>
        <p:spPr>
          <a:xfrm>
            <a:off x="714348" y="1357298"/>
            <a:ext cx="2428892" cy="3369108"/>
          </a:xfrm>
          <a:ln w="38100">
            <a:solidFill>
              <a:srgbClr val="7030A0"/>
            </a:solidFill>
          </a:ln>
        </p:spPr>
      </p:pic>
      <p:pic>
        <p:nvPicPr>
          <p:cNvPr id="5" name="Рисунок 4" descr="photo_1601385544.jpg"/>
          <p:cNvPicPr>
            <a:picLocks noChangeAspect="1"/>
          </p:cNvPicPr>
          <p:nvPr/>
        </p:nvPicPr>
        <p:blipFill>
          <a:blip r:embed="rId3"/>
          <a:srcRect l="6503" t="14634" r="18699" b="7316"/>
          <a:stretch>
            <a:fillRect/>
          </a:stretch>
        </p:blipFill>
        <p:spPr>
          <a:xfrm>
            <a:off x="3428992" y="928670"/>
            <a:ext cx="2428892" cy="337932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 descr="photo_1601385550.jpg"/>
          <p:cNvPicPr>
            <a:picLocks noChangeAspect="1"/>
          </p:cNvPicPr>
          <p:nvPr/>
        </p:nvPicPr>
        <p:blipFill>
          <a:blip r:embed="rId4"/>
          <a:srcRect l="14815" t="14815" r="11111" b="3703"/>
          <a:stretch>
            <a:fillRect/>
          </a:stretch>
        </p:blipFill>
        <p:spPr>
          <a:xfrm>
            <a:off x="6143636" y="1428736"/>
            <a:ext cx="2357454" cy="34575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Зайдите на страницу платформы: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https://zoom.us/support/download 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установите на компьютер и выберите функцию  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«ЗАРЕГИСТРИРОВАТЬСЯ БЕСПЛАТНО»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2500306"/>
            <a:ext cx="5143535" cy="3694267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5357818" y="5643578"/>
            <a:ext cx="18430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Для регистрации необходимо указать адрес Вашей электронной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почты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код с картинки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2214554"/>
            <a:ext cx="5000660" cy="3571900"/>
          </a:xfrm>
          <a:prstGeom prst="roundRect">
            <a:avLst>
              <a:gd name="adj" fmla="val 10000"/>
            </a:avLst>
          </a:prstGeom>
          <a:blipFill rotWithShape="0">
            <a:blip r:embed="rId2">
              <a:lum contrast="-10000"/>
            </a:blip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5341183"/>
              <a:satOff val="23809"/>
              <a:lumOff val="2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Откройте </a:t>
            </a: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письмо – подтверждение на </a:t>
            </a:r>
            <a:r>
              <a:rPr lang="ru-RU" sz="2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почте </a:t>
            </a:r>
            <a:b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активируйте </a:t>
            </a:r>
            <a:r>
              <a:rPr lang="ru-RU" sz="27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учетную запись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2357430"/>
            <a:ext cx="5326521" cy="3765705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43296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из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PlayMarket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photo_16013872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1868378" cy="4048153"/>
          </a:xfrm>
          <a:ln>
            <a:solidFill>
              <a:schemeClr val="accent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00430" y="785794"/>
            <a:ext cx="3143272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ШАГ 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Введите 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дату рождения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photo_1601387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071678"/>
            <a:ext cx="1928826" cy="4179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00728" y="1357298"/>
            <a:ext cx="3143272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ШАГ 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укажите 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действующую </a:t>
            </a:r>
            <a:b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почту, имя и фамилию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photo_16013872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428868"/>
            <a:ext cx="1928826" cy="4179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285860"/>
            <a:ext cx="392909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надежный пароль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6682" y="438128"/>
            <a:ext cx="3929090" cy="207170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ШАГ 4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Откройте письмо – подтверждение 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почте 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активировать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учетную запись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photo_1601387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90740"/>
            <a:ext cx="1758474" cy="3810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photo_16013872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7" y="2285992"/>
            <a:ext cx="1813426" cy="3929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151</Words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бюджетное дошкольное образовательное учреждение детский сад №15 «Теремок»      мастер-класс ZOOM – платформа для сотрудничества в рамках ММО оо «Познавательное развитие» </vt:lpstr>
      <vt:lpstr>Реализация познавательно – исследовательского проекта «Урожай на грядке»</vt:lpstr>
      <vt:lpstr>Родители и воспитатели являются партнерами. Их общая цель – правильно воспитать ребенка.                                                            М. Монтессори</vt:lpstr>
      <vt:lpstr>Воспитатель, ты и я – вместе дружная семья</vt:lpstr>
      <vt:lpstr>ШАГ 1 Зайдите на страницу платформы:  https://zoom.us/support/download  установите на компьютер и выберите функцию  «ЗАРЕГИСТРИРОВАТЬСЯ БЕСПЛАТНО» </vt:lpstr>
      <vt:lpstr>ШАГ 2 Для регистрации необходимо указать адрес Вашей электронной почты и код с картинки </vt:lpstr>
      <vt:lpstr>           ШАГ 3 Откройте письмо – подтверждение на эл. почте  и активируйте учетную запись </vt:lpstr>
      <vt:lpstr>ШАГ 1 Установите приложение из  Google Play (PlayMarket) </vt:lpstr>
      <vt:lpstr>ШАГ 5 Придумайте надежный пароль </vt:lpstr>
      <vt:lpstr>  Вы успешно прошли регистрацию! теперь у Вас есть возможность:</vt:lpstr>
      <vt:lpstr>РЕФЛЕКСИЯ</vt:lpstr>
      <vt:lpstr>Приглашаем к сотрудничеству  boyarinova_m@mail.ru kuharenkonatasha@mail.ru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№15 «Теремок»      мастер-класс ZOOM – платформа для сотрудничества</dc:title>
  <dc:creator>Мария</dc:creator>
  <cp:lastModifiedBy>Пользователь Windows</cp:lastModifiedBy>
  <cp:revision>14</cp:revision>
  <dcterms:created xsi:type="dcterms:W3CDTF">2020-09-29T07:15:26Z</dcterms:created>
  <dcterms:modified xsi:type="dcterms:W3CDTF">2020-09-29T15:46:21Z</dcterms:modified>
</cp:coreProperties>
</file>