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0EA7-7B79-4209-B793-792F2BDBAC6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E4154-E78F-4D31-9EFE-CF63DCF7D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07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EB50-D158-4E20-A8F3-356F1DAD288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1C07-E74A-420C-A7CE-F344EABCA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42913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детский сад №15 «Теремок»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Мастер-класс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«Мотивация ребенка: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 </a:t>
            </a:r>
            <a:r>
              <a:rPr lang="ru-RU" b="1" dirty="0" smtClean="0">
                <a:solidFill>
                  <a:srgbClr val="002060"/>
                </a:solidFill>
              </a:rPr>
              <a:t>нужно знать родителям»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857760"/>
            <a:ext cx="3843342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</a:rPr>
              <a:t>Авторы-составители: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Бояринова М.Ю.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Ларина А.Н.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Приём мотивации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«Помоги игрушке»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2" y="1988840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8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416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Приём мотивации «Научи меня»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8" y="1484784"/>
            <a:ext cx="3168352" cy="422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426027" cy="4317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9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416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Приём мотивации «Создание проблемной ситуации»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46074"/>
            <a:ext cx="3189734" cy="31897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3783619" cy="5085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54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4187957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3456"/>
            <a:ext cx="2412311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00941"/>
            <a:ext cx="2345432" cy="39090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2280419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98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5076056" cy="3384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7114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1872208" cy="3037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2061735"/>
            <a:ext cx="63367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Ст.44.1 </a:t>
            </a:r>
            <a:r>
              <a:rPr lang="ru-RU" sz="2400" dirty="0"/>
              <a:t>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Формы работы с родителями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*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родительские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  собрания;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* консультации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; 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* семинары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* мастер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- классы; 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* оформление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папок - передвижек;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02" b="13043"/>
          <a:stretch/>
        </p:blipFill>
        <p:spPr>
          <a:xfrm>
            <a:off x="1907704" y="1556792"/>
            <a:ext cx="5321642" cy="44726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285728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Родительская 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гостиная</a:t>
            </a:r>
            <a:b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«Воспитываем вместе»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2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Приемы мотивации: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«Я сам»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«Помоги мне…»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«Считаем вместе»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«Стремление походить на взрослых»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«Помоги игрушке»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«Научи меня»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Создание проблемной ситуации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9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Приём мотивации «Я сам»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73334"/>
            <a:ext cx="5309289" cy="3981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22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185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Приём мотивации «Помоги мне…»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003798" cy="40050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003798" cy="40050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94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185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Приём мотивации «Считаем вместе»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657894" cy="4725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62" y="1484784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Приём мотивации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«Стремление походить на взрослых»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205"/>
          <a:stretch/>
        </p:blipFill>
        <p:spPr>
          <a:xfrm>
            <a:off x="2987824" y="1916831"/>
            <a:ext cx="3620486" cy="4556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6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129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детский сад №15 «Теремок»    Мастер-класс «Мотивация ребенка:  что нужно знать родителям»</vt:lpstr>
      <vt:lpstr>Слайд 2</vt:lpstr>
      <vt:lpstr>Формы работы с родителями</vt:lpstr>
      <vt:lpstr>Слайд 4</vt:lpstr>
      <vt:lpstr>Приемы мотивации:</vt:lpstr>
      <vt:lpstr>Приём мотивации «Я сам»</vt:lpstr>
      <vt:lpstr>Приём мотивации «Помоги мне…»</vt:lpstr>
      <vt:lpstr>Приём мотивации «Считаем вместе»</vt:lpstr>
      <vt:lpstr>Приём мотивации  «Стремление походить на взрослых»</vt:lpstr>
      <vt:lpstr>Приём мотивации  «Помоги игрушке»</vt:lpstr>
      <vt:lpstr>Приём мотивации «Научи меня»</vt:lpstr>
      <vt:lpstr>Приём мотивации «Создание проблемной ситуации»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Бояринов</dc:creator>
  <cp:lastModifiedBy>Бояринов</cp:lastModifiedBy>
  <cp:revision>24</cp:revision>
  <dcterms:created xsi:type="dcterms:W3CDTF">2019-03-09T07:50:38Z</dcterms:created>
  <dcterms:modified xsi:type="dcterms:W3CDTF">2019-03-11T15:20:58Z</dcterms:modified>
</cp:coreProperties>
</file>