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77" r:id="rId9"/>
    <p:sldId id="276" r:id="rId10"/>
    <p:sldId id="271" r:id="rId11"/>
    <p:sldId id="269" r:id="rId12"/>
    <p:sldId id="265" r:id="rId13"/>
    <p:sldId id="275" r:id="rId14"/>
    <p:sldId id="267" r:id="rId15"/>
    <p:sldId id="274" r:id="rId16"/>
    <p:sldId id="281" r:id="rId17"/>
    <p:sldId id="280" r:id="rId18"/>
    <p:sldId id="279" r:id="rId19"/>
    <p:sldId id="261" r:id="rId20"/>
    <p:sldId id="268" r:id="rId21"/>
    <p:sldId id="272" r:id="rId22"/>
    <p:sldId id="278" r:id="rId23"/>
    <p:sldId id="266" r:id="rId24"/>
    <p:sldId id="273" r:id="rId25"/>
    <p:sldId id="270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1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3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4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0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7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6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2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2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2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6640-E791-4374-BE87-E186CECEE09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0651-7245-42E8-8DB0-1BC58ECC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0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6" y="0"/>
            <a:ext cx="9252520" cy="685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1412776"/>
            <a:ext cx="6264696" cy="20167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299369"/>
            <a:ext cx="62646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Сообщение из опыта работы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реализации проектной деятельности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группе №20 компенсирующей направленности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от 6 до 7 лет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тему: «Вместе весело считать»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361746"/>
            <a:ext cx="325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Денисова Ю.В.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55172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Кузнецк, 2022г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ocuments\Гр №20 логопедия 2021-2022г\Радаева проект по математике 2022г\Фото Радаева проект\IMG_20220321_100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7" y="1189776"/>
            <a:ext cx="2219806" cy="29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cuments\Гр №20 логопедия 2021-2022г\Радаева проект по математике 2022г\Фото Радаева проект\IMG_20220321_1001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130698" cy="28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cuments\Гр №20 логопедия 2021-2022г\На сайт Королева Математики\IMG-b43885a6836527ef7d2debcffca3dfcb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62" y="1772816"/>
            <a:ext cx="2198108" cy="29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cuments\Гр №20 логопедия 2021-2022г\Радаева проект по математике 2022г\Фото Радаева проект\IMG-f0be91916a7d6a5bbe15f13c54b76406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6774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7374" y="84832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Д/И «Математические домики»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ocuments\Гр №20 логопедия 2021-2022г\Радаева проект по математике 2022г\Фото Радаева проект\IMG-0a18b82dfe10409cbed4f60fb8c4cebb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28799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cuments\Гр №20 логопедия 2021-2022г\Радаева проект по математике 2022г\Фото Радаева проект\IMG-bcce5b4e1f4ebb3d7c479a95edc2a1ca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15547"/>
            <a:ext cx="2421409" cy="32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cuments\Гр №20 логопедия 2021-2022г\Радаева проект по математике 2022г\Фото Радаева проект\IMG-36d4082fb5636c52e18e03b08f033ecb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53095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83425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« Придумай рисунок из геометрических фигур»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ocuments\Гр №20 логопедия 2021-2022г\Радаева проект по математике 2022г\Фото Радаева проект\IMG_20220311_0946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55" y="2733869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ocuments\Гр №20 логопедия 2021-2022г\Радаева проект по математике 2022г\Фото Радаева проект\IMG_20220311_0916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7865"/>
            <a:ext cx="24002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908720"/>
            <a:ext cx="48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 «Математика- волшебный город»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-7b2f51726fa8f564256ebbb9794af123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8060"/>
          <a:stretch/>
        </p:blipFill>
        <p:spPr bwMode="auto">
          <a:xfrm>
            <a:off x="3045895" y="1758425"/>
            <a:ext cx="3240360" cy="2091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ocuments\Гр №20 логопедия 2021-2022г\Радаева проект по математике 2022г\Фото Радаева проект\IMG-3a6caf6662b4f9a6300939df06fc2fc0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5200" y="9807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П/И «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Неделя , стройся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-f46667d5f1aafe01b2ccb4658a1a188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7894" y="2036459"/>
            <a:ext cx="1358860" cy="24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ocuments\Гр №20 логопедия 2021-2022г\Радаева проект по математике 2022г\Фото Радаева проект\IMG_20220321_095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66738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cuments\Гр №20 логопедия 2021-2022г\Радаева проект по математике 2022г\Фото Радаева проект\IMG_20220321_0949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9" y="2566981"/>
            <a:ext cx="2874443" cy="21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ocuments\Гр №20 логопедия 2021-2022г\Радаева проект по математике 2022г\Фото Радаева проект\IMG_20220321_0932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20" y="1844824"/>
            <a:ext cx="3297436" cy="24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908720"/>
            <a:ext cx="423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НОД «Ориентировка в пространстве»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ocuments\Гр №20 логопедия 2021-2022г\Радаева проект по математике 2022г\Фото Радаева проект\IMG-4530fba9d57fccc6a92120f98e37656a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28992"/>
            <a:ext cx="2420930" cy="32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cuments\Гр №20 логопедия 2021-2022г\Радаева проект по математике 2022г\Фото Радаева проект\IMG-74ec65e04413efc2977066e87140c46e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1475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8367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«Найди, где спрятано»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41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ocuments\Гр №20 логопедия 2021-2022г\Радаева проект по математике 2022г\Фото Радаева проект\IMG-9cacce541e25e58471a92e32dbf15edb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2" r="4697" b="8360"/>
          <a:stretch/>
        </p:blipFill>
        <p:spPr bwMode="auto">
          <a:xfrm>
            <a:off x="2411760" y="1592482"/>
            <a:ext cx="3691034" cy="36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05039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«Эти сказочные цифры»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user\Desktop\IMG_20220404_0945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/>
          <a:stretch/>
        </p:blipFill>
        <p:spPr bwMode="auto">
          <a:xfrm>
            <a:off x="1259632" y="1484785"/>
            <a:ext cx="3691978" cy="28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IMG_20220404_0945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6949" r="6553"/>
          <a:stretch/>
        </p:blipFill>
        <p:spPr bwMode="auto">
          <a:xfrm>
            <a:off x="5493527" y="1484785"/>
            <a:ext cx="2315959" cy="28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7647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С/Р «Автобус»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" y="27464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Гр №20 логопедия 2021-2022г\Радаева проект по математике 2022г\Фото Радаева проект\IMG-c6d755383c4e7e6ff1569b2ba19204e2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8215"/>
            <a:ext cx="3359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01308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«Письма Королевы Математики»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ocuments\Гр №20 логопедия 2021-2022г\Радаева проект по математике 2022г\Фото Радаева проект\IMG-b50da8b54c6f233b7d28b515d7c0fe11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821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052736"/>
            <a:ext cx="67687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дети, педагоги  образовательного учреждения, семьи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воспитанников.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рок реализации: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01.01.2022 – 31.03.2022г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3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Гр №20 логопедия 2021-2022г\Радаева проект по математике 2022г\Фото Радаева проект\IMG-30b111fa22f07cf48ab76721225cccd8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454044" cy="18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ocuments\Гр №20 логопедия 2021-2022г\Радаева проект по математике 2022г\Фото Радаева проект\IMG-b7fdfe84801e93150476bce69885ed55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457715" cy="18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ocuments\Гр №20 логопедия 2021-2022г\Радаева проект по математике 2022г\Фото Радаева проект\IMG-8faefbc01ad9ab48899142d51d6876dd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07" y="1628799"/>
            <a:ext cx="2577161" cy="19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ocuments\Гр №20 логопедия 2021-2022г\Радаева проект по математике 2022г\Фото Радаева проект\IMG_20220321_10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9214"/>
            <a:ext cx="2599424" cy="19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cuments\Гр №20 логопедия 2021-2022г\Радаева проект по математике 2022г\Фото Радаева проект\IMG_20220321_10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48465"/>
            <a:ext cx="2620984" cy="19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cuments\Гр №20 логопедия 2021-2022г\Радаева проект по математике 2022г\Фото Радаева проект\IMG_20220321_100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2570113" cy="19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IMG_20220404_1005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/>
          <a:stretch/>
        </p:blipFill>
        <p:spPr bwMode="auto">
          <a:xfrm>
            <a:off x="971600" y="1648214"/>
            <a:ext cx="3418536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IMG_20220404_1004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78" y="164821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cuments\Гр №20 логопедия 2021-2022г\Радаева проект по математике 2022г\Фото Радаева проект\IMG_20220321_105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27" y="1988840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cuments\Гр №20 логопедия 2021-2022г\Радаева проект по математике 2022г\Фото Радаева проект\IMG_20220321_1059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037503"/>
            <a:ext cx="3229559" cy="24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cuments\Гр №20 логопедия 2021-2022г\Радаева проект по математике 2022г\Фото Радаева проект\IMG_20220321_095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3032702" cy="22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cuments\Гр №20 логопедия 2021-2022г\Радаева проект по математике 2022г\Фото Радаева проект\IMG_20220321_0955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05" y="1867618"/>
            <a:ext cx="3233971" cy="24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0527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cuments\Гр №20 логопедия 2021-2022г\Радаева проект по математике 2022г\Фото Радаева проект\IMG-7e614193e84586faf6666d3dc7a2a3d4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04938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cuments\Гр №20 логопедия 2021-2022г\Радаева проект по математике 2022г\Фото Радаева проект\IMG-b9bd68e0db11b1cda6c0e635d1eb5832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42296"/>
            <a:ext cx="2299294" cy="17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cuments\Гр №20 логопедия 2021-2022г\Радаева проект по математике 2022г\Фото Радаева проект\IMG-30b111fa22f07cf48ab76721225cccd8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64405"/>
            <a:ext cx="2454044" cy="18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11" y="14108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IMG-73b6a87f133bbc8fd1139bd2b3c2a27c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3192" y="879376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" y="-5898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628800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890308" y="631317"/>
            <a:ext cx="420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130" y="1000649"/>
            <a:ext cx="7920880" cy="374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Математика – один из наиболее сложных предметов в школьном цикле, поэтому для успешного обучения ребенка в школе уже в детском саду необходимо способствовать математическому развитию ребенка, расширять математический кругозор, повышать качество математической подготовки к школе. Это позволит детям более уверенно ориентироваться в простейших закономерностях окружающей их действительности и активно использовать математические знания в повседневной жизни.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Чтобы научить детей дошкольного возраста любить математику, поддерживать интерес к интеллектуальной деятельности, побуждать к решению поисковых задач, необходимо творчески и с интересом подходить к организации процесса обучения, использовать разнообразие и вариативность развивающих игр с математическим содержанием.</a:t>
            </a:r>
          </a:p>
        </p:txBody>
      </p:sp>
    </p:spTree>
    <p:extLst>
      <p:ext uri="{BB962C8B-B14F-4D97-AF65-F5344CB8AC3E}">
        <p14:creationId xmlns:p14="http://schemas.microsoft.com/office/powerpoint/2010/main" val="33188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" y="-23087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6488" y="66330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элементарные математические представления у детей старшего дошкольного возраста через занимательный материал в организованной и самостоятельной деятельности детей.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1827113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для усвоения дошкольниками математических представлений, обеспечить успешное развитие способностей и мышления детей.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Совершенствовать навыки количественного и порядкового счета в пределах 10, способствовать закреплению умения узнавать и называть геометрические фигуры.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развитию интереса к играм, требующим умственного напряжения, интеллектуального усилия.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Побуждать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к участию в реализации проекта и заниматься с детьми дома.</a:t>
            </a:r>
          </a:p>
        </p:txBody>
      </p:sp>
    </p:spTree>
    <p:extLst>
      <p:ext uri="{BB962C8B-B14F-4D97-AF65-F5344CB8AC3E}">
        <p14:creationId xmlns:p14="http://schemas.microsoft.com/office/powerpoint/2010/main" val="12674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8174" y="620688"/>
            <a:ext cx="76862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Формы организации и взаимодействия с воспитанниками и семьями воспитанников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НОД, беседы с детьми, игровая деятельность детей, рассматривание иллюстраций, экскурсия, консультации, беседы для родителей, наглядно – информационная деятельность.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Методы и приемы: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(беседы, рассказы, художественное слово, вопросы, поощрение детей,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прием «вопросов – ответов»);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наглядные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(демонстрационный набор: набор картинок 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иллюстраций по теме, просмотр мультипликационных фильмов,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показ способов действия);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(продуктивная деятельность детей и взрослых,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развлечения);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(дидактические, сюжетно – ролевые, словесные игры,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пальчиковые игры, подвижные игры, сюрпризные моменты).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35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751344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динамика развития элементарных математических представлений у детей старшего дошкольного возраста.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операций логического мышления (анализ, синтез, сравнение, классификация, обобщение).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детьми математических знаний и умений в самостоятельной деятельности, проявлений творческой инициативы).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Сознание родителями важности формирования элементарных математических представлений у детей с помощью занимательного материала, расширение знаний родителей о занимательном материале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у детей интереса к математике, стремления к преодолению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49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7469" y="815758"/>
            <a:ext cx="370842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04380"/>
            <a:ext cx="201622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Организационно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3590" y="1544665"/>
            <a:ext cx="16561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234" y="1406166"/>
            <a:ext cx="154815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342" y="2623564"/>
            <a:ext cx="272678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дорожной карты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цели и задач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соответствующей предметно – пространственной среды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658109"/>
            <a:ext cx="202445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детей с математикой и математическими понятиями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2234" y="2796609"/>
            <a:ext cx="190819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и закрепление полученного опыта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 flipH="1" flipV="1">
            <a:off x="4476619" y="1336023"/>
            <a:ext cx="436160" cy="140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53739">
            <a:off x="2986959" y="1480342"/>
            <a:ext cx="267413" cy="34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96169" flipH="1">
            <a:off x="5912791" y="1492507"/>
            <a:ext cx="206838" cy="347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0800000" flipH="1" flipV="1">
            <a:off x="4476619" y="2330534"/>
            <a:ext cx="311405" cy="160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0800000" flipH="1" flipV="1">
            <a:off x="1819592" y="2400676"/>
            <a:ext cx="152068" cy="184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0800000" flipH="1" flipV="1">
            <a:off x="7394585" y="2512149"/>
            <a:ext cx="223496" cy="145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ocuments\Гр №20 логопедия 2021-2022г\На сайт Королева Математики\IMG-ef6656705fcda9885c0dd51952083a9b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79606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П/И «Найди правильно»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3568120_182-p-fon-dlya-prezentatsii-po-matematike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" y="0"/>
            <a:ext cx="9144000" cy="67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ocuments\Гр №20 логопедия 2021-2022г\Радаева проект по математике 2022г\Фото Радаева проект\IMG_20220209_115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76936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ocuments\Гр №20 логопедия 2021-2022г\Радаева проект по математике 2022г\Фото Радаева проект\IMG_20220209_115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471463"/>
            <a:ext cx="2380369" cy="31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81840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Дискуссия «Надо  ли уметь считать»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467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2022-03-30T05:39:15Z</dcterms:created>
  <dcterms:modified xsi:type="dcterms:W3CDTF">2022-09-19T15:14:38Z</dcterms:modified>
</cp:coreProperties>
</file>