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ACD5B-1851-458B-B9B0-2E9BED8E975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2D5D-F2A2-4770-9ED6-AB8D357307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9728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75497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Радужная неделя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5373216"/>
            <a:ext cx="26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воспитатель старшей группы </a:t>
            </a:r>
          </a:p>
          <a:p>
            <a:r>
              <a:rPr lang="ru-RU" b="1" dirty="0" smtClean="0"/>
              <a:t>Ромашова Е.Н.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2276872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Радуга – радуга, лента разноцветная!</a:t>
            </a:r>
          </a:p>
          <a:p>
            <a:pPr algn="ctr"/>
            <a:r>
              <a:rPr lang="ru-RU" b="1" dirty="0"/>
              <a:t>Семь цветов у радуги, все цвета заметные!</a:t>
            </a:r>
          </a:p>
          <a:p>
            <a:pPr algn="ctr"/>
            <a:r>
              <a:rPr lang="ru-RU" b="1" dirty="0"/>
              <a:t>Ты всегда нарядная, звонкая, как песенка.</a:t>
            </a:r>
          </a:p>
          <a:p>
            <a:pPr algn="ctr"/>
            <a:r>
              <a:rPr lang="ru-RU" b="1" dirty="0"/>
              <a:t>Хорошо по радуге, прокатиться весело!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рад нед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рад нед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рад нед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рад нед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ад нед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рад нед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рад нед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ад нед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рад нед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рад нед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рад нед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рад нед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2022-03-26T15:20:17Z</dcterms:created>
  <dcterms:modified xsi:type="dcterms:W3CDTF">2022-10-09T16:24:57Z</dcterms:modified>
</cp:coreProperties>
</file>