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4921" y="150313"/>
            <a:ext cx="8630432" cy="2705621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 – ТВОРЧЕСКОГО ПРОЕКТА «СКОРО В ШКОЛУ»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ПОДГОТОВИТЕЛЬНОЙ ГРУППЫ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12909" y="4233797"/>
            <a:ext cx="47347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Ромашова Е.Н.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Судебные приставы помогут пойти детям в школу Новости Пенз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556" y="2925762"/>
            <a:ext cx="4967409" cy="372555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0493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36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ЭТАП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9027" y="1603331"/>
            <a:ext cx="8541822" cy="52546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 с родителями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Какие стороны готовности к школе особенно важны»;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совместное с детьми чтение книг о школе дома;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буклета  « Родителям будущих первоклассников»;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в подборе мультфильмов и настольных игр о школе.</a:t>
            </a:r>
          </a:p>
          <a:p>
            <a:pPr marL="0" indent="0">
              <a:buNone/>
            </a:pP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img-fotki.yandex.ru/get/6412/87610441.7/0_84720_f37d1d5f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206" y="3607496"/>
            <a:ext cx="2694255" cy="301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167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6786" y="722334"/>
            <a:ext cx="6525132" cy="109394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ЗАКЛЮЧИТЕЛЬНЫЙ ЭТАП.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913" y="1897542"/>
            <a:ext cx="8596668" cy="3880773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резентация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« Скоро в школу» (отчёт о проделанной работе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ыставка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творческих рисунков детей, выполненные совместно с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«Я иду в школу».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img-fotki.yandex.ru/get/6412/87610441.7/0_84720_f37d1d5f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206" y="3607496"/>
            <a:ext cx="2694255" cy="301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img-fotki.yandex.ru/get/6412/87610441.7/0_84720_f37d1d5f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628" y="3607496"/>
            <a:ext cx="2694255" cy="301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562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6369" y="484340"/>
            <a:ext cx="6612815" cy="1231726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РЕЗУЛЬТАТ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189" y="1659548"/>
            <a:ext cx="9080442" cy="470367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мотивационной готовности к школе;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родительской компетентности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вопросах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предшкольной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подготовки;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благоприятное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адаптационного школьного периода.</a:t>
            </a:r>
          </a:p>
          <a:p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://img-fotki.yandex.ru/get/6412/87610441.7/0_84720_f37d1d5f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1685" y="3620022"/>
            <a:ext cx="2694255" cy="301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6908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207322"/>
              </p:ext>
            </p:extLst>
          </p:nvPr>
        </p:nvGraphicFramePr>
        <p:xfrm>
          <a:off x="0" y="-1"/>
          <a:ext cx="12192000" cy="6858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0557"/>
                <a:gridCol w="9181443"/>
              </a:tblGrid>
              <a:tr h="211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недели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6" marR="360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Формы работы, название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6" marR="36006" marT="0" marB="0"/>
                </a:tc>
              </a:tr>
              <a:tr h="1203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Понедельник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6" marR="36006" marT="0" marB="0"/>
                </a:tc>
                <a:tc>
                  <a:txBody>
                    <a:bodyPr/>
                    <a:lstStyle/>
                    <a:p>
                      <a:pPr marR="5969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Выставка иллюстративных книг школьной тематики и чтение произведения  « Филиппок» Л.Н.Толстого.</a:t>
                      </a:r>
                    </a:p>
                    <a:p>
                      <a:pPr marR="5969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Беседа с детьми « Чем школа отличается от детского сада. Что мы знаем о школе».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Словесные игры: «Радио», «Отгадай, кто мой друг»,  «Я знаю…», «Слова-перевёртыши», «Кто летит (бежит, прыгает, идёт)», «Запомни слова», «Добавь букву» и т.д..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4.Помощь родителей в подборе мультфильмов и настольных игр о школе.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6" marR="36006" marT="0" marB="0"/>
                </a:tc>
              </a:tr>
              <a:tr h="1631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Вторник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6" marR="360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Настольно-печатные и дидактические игры:  лото «Соберись в школу», «Составим цифры из счётных палочек», , «Числовые домики», « Собери портфель для школы», «Чудесный мешочек», «Что лишнее?» (школьные принадлежности и другие предметы).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2.Просмотр мультфильма «Остров ошибок».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Сюжетно – ролевая игра «Школа».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Совместное с детьми чтение книг о школе дома.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6" marR="36006" marT="0" marB="0"/>
                </a:tc>
              </a:tr>
              <a:tr h="1952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6" marR="360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Игры с элементами соревнования: «Кто скорее пролезет через обруч к флажку», «Чья команда забросит в корзину больше мячей», «Кто раньше дойдёт до середины», «Дорожка препятствий», «Мяч над головой» и т.д.</a:t>
                      </a: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Загадывание загадок, чтение пословиц, разгадывание ребусов, кроссвордов о школе.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3.Встреча с учениками – выпускниками детского сада (рассматривание портфеля, книг, тетрадей, пенала и т.д.).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Консультация для родителей« Какие стороны готовности к школе особенно важны».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6" marR="36006" marT="0" marB="0"/>
                </a:tc>
              </a:tr>
              <a:tr h="1114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6" marR="36006" marT="0" marB="0"/>
                </a:tc>
                <a:tc>
                  <a:txBody>
                    <a:bodyPr/>
                    <a:lstStyle/>
                    <a:p>
                      <a:pPr marR="5969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1.Рассматривание картины  «Школа» .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Фантазийный рассказ «Каким будет мой первый день в школе?» </a:t>
                      </a:r>
                    </a:p>
                    <a:p>
                      <a:pPr marR="5969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3.Просмотр мультфильма «Козленок, который умел считать до 10».</a:t>
                      </a:r>
                    </a:p>
                    <a:p>
                      <a:pPr marR="596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Коллаж «Мой будущий портфель».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6" marR="36006" marT="0" marB="0"/>
                </a:tc>
              </a:tr>
              <a:tr h="744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Пятница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6" marR="36006" marT="0" marB="0"/>
                </a:tc>
                <a:tc>
                  <a:txBody>
                    <a:bodyPr/>
                    <a:lstStyle/>
                    <a:p>
                      <a:pPr marR="5969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1.Развивающее занятие «Юные волшебники» ( с использованием ИКТ, игровых,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здоровьесберегающих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технологий).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2.Оформление выставки детских рисунков « Я иду в школу».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3.Оформление буклета для родителей « Родителям будущих первоклассников».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6" marR="3600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045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450" y="1511474"/>
            <a:ext cx="10646194" cy="13208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5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img-fotki.yandex.ru/get/6412/87610441.7/0_84720_f37d1d5f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184" y="2868460"/>
            <a:ext cx="3263190" cy="349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716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766" y="446762"/>
            <a:ext cx="10758929" cy="13208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 –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ТВОРЧЕСКИЙ ПРОЕКТ 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 В ШКОЛУ»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979622" cy="3880773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реализации: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краткосрочный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недели).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проекта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познавательно –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творческий.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детей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подготовительная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педагоги ДОУ, дети подготовительной группы, родители.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img-fotki.yandex.ru/get/6412/87610441.7/0_84720_f37d1d5f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4835" y="3156559"/>
            <a:ext cx="2694255" cy="301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508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5328" y="572022"/>
            <a:ext cx="8596668" cy="9937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 – ТВОРЧЕСКИЙ ПРОЕКТ </a:t>
            </a:r>
            <a:br>
              <a:rPr lang="ru-RU" sz="31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«СКОРО В ШКОЛУ»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9026" y="1797333"/>
            <a:ext cx="9468749" cy="450325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 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представления  о школе и положительное  отношение к школьной жизни у старших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мотивации учения и интереса к самому процессу обучения;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взаимопонимания, дружелюбия;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снятие чувства тревоги и сомнения у дошкольников перед встречей со школой;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родительской компетентности в вопросах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предшкольной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подготовки.</a:t>
            </a:r>
          </a:p>
          <a:p>
            <a:endParaRPr lang="ru-RU" dirty="0"/>
          </a:p>
        </p:txBody>
      </p:sp>
      <p:pic>
        <p:nvPicPr>
          <p:cNvPr id="5" name="Picture 2" descr="http://img-fotki.yandex.ru/get/6412/87610441.7/0_84720_f37d1d5f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8088" y="4221272"/>
            <a:ext cx="2054268" cy="2404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456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287" y="584549"/>
            <a:ext cx="9656639" cy="96867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391" y="1390389"/>
            <a:ext cx="8596668" cy="51394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школе – сложный период в жизни дошкольника, его первый социальный конфликт. Что такое – «учиться»? Весело это или скучно? Трудно или легко? Прежде всего - это ответственно.  Маленький человек находится в состоянии ожидания: предстоит что-то очень значительное и притягательное, но пока еще неопределенное. </a:t>
            </a:r>
          </a:p>
        </p:txBody>
      </p:sp>
      <p:pic>
        <p:nvPicPr>
          <p:cNvPr id="4" name="Picture 2" descr="http://img-fotki.yandex.ru/get/6412/87610441.7/0_84720_f37d1d5f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4107" y="3544866"/>
            <a:ext cx="2694255" cy="301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4490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171" y="334028"/>
            <a:ext cx="8579402" cy="981205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этап: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715" y="1233662"/>
            <a:ext cx="10057472" cy="515461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группе необходимый материал для познавательной и продуктивной деятельности (разработка конспекта игрового взаимодействия,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бесед, настольно-печатных, дидактических, словесных игр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т.д.);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 для родителей, собрать необходимую информацию и оформить её;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со стороны родителей в подборе литературы и настольно – печатных игр на школьную тематику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img-fotki.yandex.ru/get/6412/87610441.7/0_84720_f37d1d5f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192" y="4283902"/>
            <a:ext cx="2054268" cy="2404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480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23" y="546971"/>
            <a:ext cx="8596668" cy="98120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ЭТАП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834" y="1622120"/>
            <a:ext cx="9023481" cy="5235880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загадывание загадок, чтение пословиц, разгадывание ребусов, кроссвордов о школе;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настольно-печатные и дидактические игры:  лото «Соберись в школу», «Составим цифры из счётных палочек», , «Числовые домики», « Собери портфель для школы», «Чудесный мешочек», «Что лишнее?» (школьные принадлежности и другие предметы);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просмотр мультфильмов о школе: «Козленок, который умел считать до 10», «Остров ошибок».</a:t>
            </a:r>
          </a:p>
          <a:p>
            <a:endParaRPr lang="ru-RU" sz="2800" dirty="0"/>
          </a:p>
        </p:txBody>
      </p:sp>
      <p:pic>
        <p:nvPicPr>
          <p:cNvPr id="4" name="Picture 2" descr="http://img-fotki.yandex.ru/get/6412/87610441.7/0_84720_f37d1d5f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206" y="3607496"/>
            <a:ext cx="2694255" cy="301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910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241" y="346554"/>
            <a:ext cx="8596668" cy="1320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ЭТАП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813" y="1258715"/>
            <a:ext cx="8892551" cy="5254819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словесные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игры: «Радио», «Отгадай, кто мой друг»,  «Я знаю…», «Слова-перевёртыши», «Кто летит (бежит, прыгает, идёт)», «Запомни слова», «Добавь букву» и т.д.;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с детьми « Чем школа отличается от детского сада. Что мы знаем о школе» ;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фантазийный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 «Каким будет мой первый день в школе?»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иллюстративных книг школьной тематики и чтение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Филиппок»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Л.Н.Толстого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картины  «Школа» с целью расширения представлений детей о школе.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http://img-fotki.yandex.ru/get/6412/87610441.7/0_84720_f37d1d5f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206" y="3607496"/>
            <a:ext cx="2694255" cy="301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028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5945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ЭТАП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552" y="1672074"/>
            <a:ext cx="9042863" cy="46285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оциально-коммуникативное развитие: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ролевые игра «Школа»;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учениками – выпускниками детского сада (рассматривание портфеля, книг, тетрадей, пенала и т.д.);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развивающее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«Юные волшебники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ИКТ, игровых,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технологий)</a:t>
            </a:r>
          </a:p>
          <a:p>
            <a:endParaRPr lang="ru-RU" dirty="0"/>
          </a:p>
        </p:txBody>
      </p:sp>
      <p:pic>
        <p:nvPicPr>
          <p:cNvPr id="4" name="Picture 2" descr="http://img-fotki.yandex.ru/get/6412/87610441.7/0_84720_f37d1d5f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206" y="3607496"/>
            <a:ext cx="2694255" cy="301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724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92" y="308976"/>
            <a:ext cx="8596668" cy="780789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ЭТАП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6606" y="1227551"/>
            <a:ext cx="8779816" cy="5348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коллаж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«Мой будущий портфель»;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выставки детских рисунков « Я иду в школу».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элементами соревнования: «Кто скорее пролезет через обруч к флажку», «Чья команда забросит в корзину больше мячей», «Кто раньше дойдёт до середины», «Дорожка препятствий», «Мяч над головой» и т.д.</a:t>
            </a:r>
          </a:p>
          <a:p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img-fotki.yandex.ru/get/6412/87610441.7/0_84720_f37d1d5f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206" y="3607496"/>
            <a:ext cx="2694255" cy="301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35449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874</Words>
  <Application>Microsoft Office PowerPoint</Application>
  <PresentationFormat>Широкоэкранный</PresentationFormat>
  <Paragraphs>90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Wingdings 3</vt:lpstr>
      <vt:lpstr>Грань</vt:lpstr>
      <vt:lpstr>ПРЕЗЕНТАЦИЯ  ПОЗНАВАТЕЛЬНО – ТВОРЧЕСКОГО ПРОЕКТА «СКОРО В ШКОЛУ»  ДЛЯ ДЕТЕЙ ПОДГОТОВИТЕЛЬНОЙ ГРУППЫ </vt:lpstr>
      <vt:lpstr>ПОЗНАВАТЕЛЬНО – ТВОРЧЕСКИЙ ПРОЕКТ  «СКОРО В ШКОЛУ»  </vt:lpstr>
      <vt:lpstr>ПОЗНАВАТЕЛЬНО – ТВОРЧЕСКИЙ ПРОЕКТ  «СКОРО В ШКОЛУ»  </vt:lpstr>
      <vt:lpstr>АКТУАЛЬНОСТЬ ПРОЕКТА  </vt:lpstr>
      <vt:lpstr>Подготовительный этап: </vt:lpstr>
      <vt:lpstr>ОСНОВНОЙ ЭТАП </vt:lpstr>
      <vt:lpstr>ОСНОВНОЙ ЭТАП </vt:lpstr>
      <vt:lpstr>ОСНОВНОЙ ЭТАП </vt:lpstr>
      <vt:lpstr>ОСНОВНОЙ ЭТАП </vt:lpstr>
      <vt:lpstr>ОСНОВНОЙ ЭТАП </vt:lpstr>
      <vt:lpstr>ЗАКЛЮЧИТЕЛЬНЫЙ ЭТАП. </vt:lpstr>
      <vt:lpstr>ОЖИДАЕМЫЙ РЕЗУЛЬТАТ </vt:lpstr>
      <vt:lpstr>Презентация PowerPoint</vt:lpstr>
      <vt:lpstr>СПАСИБО ЗА ВНИМАНИЕ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ПОЗНАВАТЕЛЬНО – ТВОРЧЕСКОГО ПРОЕКТА «СКОРО В ШКОЛУ» ДЛЯ ДЕТЕЙ ПОДГОТОВИТЕЛЬНОЙ ГРУППЫ</dc:title>
  <dc:creator>Admin</dc:creator>
  <cp:lastModifiedBy>1</cp:lastModifiedBy>
  <cp:revision>10</cp:revision>
  <dcterms:created xsi:type="dcterms:W3CDTF">2015-02-07T15:34:04Z</dcterms:created>
  <dcterms:modified xsi:type="dcterms:W3CDTF">2022-10-09T17:25:14Z</dcterms:modified>
</cp:coreProperties>
</file>