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79" r:id="rId3"/>
    <p:sldId id="296" r:id="rId4"/>
    <p:sldId id="297" r:id="rId5"/>
    <p:sldId id="298" r:id="rId6"/>
    <p:sldId id="278" r:id="rId7"/>
    <p:sldId id="295" r:id="rId8"/>
    <p:sldId id="285" r:id="rId9"/>
    <p:sldId id="300" r:id="rId10"/>
    <p:sldId id="275" r:id="rId11"/>
    <p:sldId id="301" r:id="rId12"/>
    <p:sldId id="284" r:id="rId13"/>
    <p:sldId id="287" r:id="rId14"/>
    <p:sldId id="289" r:id="rId15"/>
    <p:sldId id="291" r:id="rId16"/>
    <p:sldId id="292" r:id="rId17"/>
    <p:sldId id="293" r:id="rId18"/>
    <p:sldId id="294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B467E-2E52-444B-947D-6B5A0BC3EDAD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3AB71-43B0-429D-B88E-9F013A5A7B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B3184-D756-4734-B75B-297E3A3D655B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979B5-4061-4831-9335-3C616D5413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D4147-76F8-4BCA-AB48-39C6D7253EAE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9945D-7008-488D-B8D8-242009E39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B4953-7CA7-47C9-B166-0A59BC60E25D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5D54B-BCFF-4DC4-9330-88EAAFD60B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13580-64F0-45D3-B6F8-A33535C53445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97E70-A7F3-487C-9749-8DEF1AFC1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C10BE-E6C3-48C8-9C4A-8F174D6F996E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10A6E-08EC-45F5-B163-719D30714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05F31-488D-43F7-834E-FE1F8FEEC8A9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1CF9-2D56-4D74-BCE7-74BB4DAF83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3ACDE-B537-4505-8E09-872F39749980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4A793-3197-429D-87D0-D51E85C4F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1E27F-6F0D-4743-A826-4CD502C4A7F8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D692EA-21AE-4D37-BE53-1DD3067A5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0E3A1-8B19-485D-9B31-0044C9445B2E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00394A-4B5B-43B0-88F9-5CC93219B7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197BC-F338-4C8C-BFBB-9BA8E1039FFF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E8C9B-5FA2-4E44-BDA3-07BF5EA5E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E3DD9-50CD-4B9F-B51C-A6D6BD7BB717}" type="datetimeFigureOut">
              <a:rPr lang="ru-RU"/>
              <a:pPr>
                <a:defRPr/>
              </a:pPr>
              <a:t>06.03.2019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EABD5B-78D7-49EF-AEC4-C94AAB6328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images.yandex.ru/yandsearch?source=wiz&amp;fp=45&amp;uinfo=ww-1903-wh-934-fw-1678-fh-598-pd-1&amp;p=45&amp;text=%D0%BD%D0%B5%D0%B6%D0%BD%D1%8B%D0%B5%20%D1%84%D0%BE%D0%BD%D1%8B%20%D0%B4%D0%BB%D1%8F%20%D0%BF%D1%80%D0%B5%D0%B7%D0%B5%D0%BD%D1%82%D0%B0%D1%86%D0%B8%D0%B9%20%D1%81%D0%BA%D0%B0%D1%87%D0%B0%D1%82%D1%8C%20%D0%B1%D0%B5%D1%81%D0%BF%D0%BB%D0%B0%D1%82%D0%BD%D0%BE&amp;noreask=1&amp;pos=1376&amp;rpt=simage&amp;lr=11182&amp;img_url=http://www.anywalls.com/large/201210/21108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http://images.yandex.ru/yandsearch?source=wiz&amp;fp=49&amp;uinfo=ww-1903-wh-934-fw-1678-fh-598-pd-1&amp;p=49&amp;text=%D0%BD%D0%B5%D0%B6%D0%BD%D1%8B%D0%B5%20%D1%84%D0%BE%D0%BD%D1%8B%20%D0%B4%D0%BB%D1%8F%20%D0%BF%D1%80%D0%B5%D0%B7%D0%B5%D0%BD%D1%82%D0%B0%D1%86%D0%B8%D0%B9%20%D1%81%D0%BA%D0%B0%D1%87%D0%B0%D1%82%D1%8C%20%D0%B1%D0%B5%D1%81%D0%BF%D0%BB%D0%B0%D1%82%D0%BD%D0%BE&amp;noreask=1&amp;pos=1498&amp;rpt=simage&amp;lr=11182&amp;img_url=http://img0.liveinternet.ru/images/attach/c/3/75/271/75271188_0001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9&amp;uinfo=ww-1903-wh-934-fw-1678-fh-598-pd-1&amp;p=9&amp;text=%D1%82%D1%80%D0%B0%D0%B4%D0%B8%D1%86%D0%B8%D0%B8%20%D0%BC%D0%BE%D1%80%D0%B4%D0%B2%D1%8B&amp;noreask=1&amp;pos=279&amp;rpt=simage&amp;lr=11182&amp;img_url=http://13.rospotrebnadzor.ru/image/image_gallery?uuid=aead7487-e18c-417e-a22d-69359c6f1ab4&amp;groupId=121303&amp;t=1331797490043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images.yandex.ru/yandsearch?source=wiz&amp;fp=4&amp;uinfo=ww-1903-wh-934-fw-1678-fh-598-pd-1&amp;p=4&amp;text=%D0%BE%D0%B4%D0%B5%D0%B6%D0%B4%D0%B0%20%D0%BC%D0%BE%D1%80%D0%B4%D0%B2%D1%8B&amp;noreask=1&amp;pos=127&amp;rpt=simage&amp;lr=11182&amp;img_url=http://www.orenburg-gov.ru/magnoliaPublic/regportal/Info/OrbRegion/Population/Country/Mordovs/PageContent/0/body_files/file5/7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source=wiz&amp;fp=49&amp;uinfo=ww-1903-wh-934-fw-1678-fh-598-pd-1&amp;p=49&amp;text=%D0%BD%D0%B5%D0%B6%D0%BD%D1%8B%D0%B5%20%D1%84%D0%BE%D0%BD%D1%8B%20%D0%B4%D0%BB%D1%8F%20%D0%BF%D1%80%D0%B5%D0%B7%D0%B5%D0%BD%D1%82%D0%B0%D1%86%D0%B8%D0%B9%20%D1%81%D0%BA%D0%B0%D1%87%D0%B0%D1%82%D1%8C%20%D0%B1%D0%B5%D1%81%D0%BF%D0%BB%D0%B0%D1%82%D0%BD%D0%BE&amp;noreask=1&amp;pos=1498&amp;rpt=simage&amp;lr=11182&amp;img_url=http://img0.liveinternet.ru/images/attach/c/3/75/271/75271188_00011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images.yandex.ru/yandsearch?source=wiz&amp;fp=3&amp;uinfo=ww-1903-wh-934-fw-1678-fh-598-pd-1&amp;p=3&amp;text=%D1%82%D1%80%D0%B0%D0%B4%D0%B8%D1%86%D0%B8%D0%B8%20%D0%BC%D0%BE%D1%80%D0%B4%D0%B2%D1%8B&amp;noreask=1&amp;pos=91&amp;rpt=simage&amp;lr=11182&amp;img_url=http://www.goloserzi.ru/assets/images/new/foto7.jpg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hyperlink" Target="http://images.yandex.ru/yandsearch?source=wiz&amp;fp=66&amp;uinfo=ww-1903-wh-934-fw-1678-fh-598-pd-1&amp;p=66&amp;text=%D0%BD%D0%B5%D0%B6%D0%BD%D1%8B%D0%B5%20%D1%84%D0%BE%D0%BD%D1%8B%20%D0%B4%D0%BB%D1%8F%20%D0%BF%D1%80%D0%B5%D0%B7%D0%B5%D0%BD%D1%82%D0%B0%D1%86%D0%B8%D0%B9%20%D1%81%D0%BA%D0%B0%D1%87%D0%B0%D1%82%D1%8C%20%D0%B1%D0%B5%D1%81%D0%BF%D0%BB%D0%B0%D1%82%D0%BD%D0%BE&amp;noreask=1&amp;pos=1984&amp;rpt=simage&amp;lr=11182&amp;img_url=http://thumb1.shutterstock.com/photos/thumb_large/195826/195826,1285518427,2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images.yandex.ru/yandsearch?source=wiz&amp;fp=66&amp;uinfo=ww-1903-wh-934-fw-1678-fh-598-pd-1&amp;p=66&amp;text=%D0%BD%D0%B5%D0%B6%D0%BD%D1%8B%D0%B5%20%D1%84%D0%BE%D0%BD%D1%8B%20%D0%B4%D0%BB%D1%8F%20%D0%BF%D1%80%D0%B5%D0%B7%D0%B5%D0%BD%D1%82%D0%B0%D1%86%D0%B8%D0%B9%20%D1%81%D0%BA%D0%B0%D1%87%D0%B0%D1%82%D1%8C%20%D0%B1%D0%B5%D1%81%D0%BF%D0%BB%D0%B0%D1%82%D0%BD%D0%BE&amp;noreask=1&amp;pos=1984&amp;rpt=simage&amp;lr=11182&amp;img_url=http://thumb1.shutterstock.com/photos/thumb_large/195826/195826,1285518427,2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9&amp;text=%D0%BA%D1%80%D0%B0%D1%81%D0%B8%D0%B2%D1%8B%D0%B5%20%D1%84%D0%BE%D0%BD%D1%8B%20%D0%B4%D0%BB%D1%8F%20%D0%BF%D1%80%D0%B5%D0%B7%D0%B5%D0%BD%D1%82%D0%B0%D1%86%D0%B8%D0%B9%20%D1%81%D0%BA%D0%B0%D1%87%D0%B0%D1%82%D1%8C%20%D0%B1%D0%B5%D1%81%D0%BF%D0%BB%D0%B0%D1%82%D0%BD%D0%BE&amp;fp=9&amp;pos=292&amp;uinfo=ww-1903-wh-934-fw-1678-fh-598-pd-1&amp;rpt=simage&amp;img_url=http://s4.uploads.ru/t/VEm4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9&amp;text=%D0%BA%D1%80%D0%B0%D1%81%D0%B8%D0%B2%D1%8B%D0%B5%20%D1%84%D0%BE%D0%BD%D1%8B%20%D0%B4%D0%BB%D1%8F%20%D0%BF%D1%80%D0%B5%D0%B7%D0%B5%D0%BD%D1%82%D0%B0%D1%86%D0%B8%D0%B9%20%D1%81%D0%BA%D0%B0%D1%87%D0%B0%D1%82%D1%8C%20%D0%B1%D0%B5%D1%81%D0%BF%D0%BB%D0%B0%D1%82%D0%BD%D0%BE&amp;fp=9&amp;pos=292&amp;uinfo=ww-1903-wh-934-fw-1678-fh-598-pd-1&amp;rpt=simage&amp;img_url=http://s4.uploads.ru/t/VEm4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://images.yandex.ru/yandsearch?source=wiz&amp;fp=5&amp;uinfo=ww-1903-wh-934-fw-1678-fh-598-pd-1&amp;p=5&amp;text=%D0%BE%D0%B4%D0%B5%D0%B6%D0%B4%D0%B0%20%D0%BC%D0%BE%D1%80%D0%B4%D0%B2%D1%8B&amp;noreask=1&amp;pos=155&amp;rpt=simage&amp;lr=11182&amp;img_url=http://nina1967.ucoz.ru/_ph/2/2/180206287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9&amp;text=%D0%BA%D1%80%D0%B0%D1%81%D0%B8%D0%B2%D1%8B%D0%B5%20%D1%84%D0%BE%D0%BD%D1%8B%20%D0%B4%D0%BB%D1%8F%20%D0%BF%D1%80%D0%B5%D0%B7%D0%B5%D0%BD%D1%82%D0%B0%D1%86%D0%B8%D0%B9%20%D1%81%D0%BA%D0%B0%D1%87%D0%B0%D1%82%D1%8C%20%D0%B1%D0%B5%D1%81%D0%BF%D0%BB%D0%B0%D1%82%D0%BD%D0%BE&amp;fp=9&amp;pos=292&amp;uinfo=ww-1903-wh-934-fw-1678-fh-598-pd-1&amp;rpt=simage&amp;img_url=http://s4.uploads.ru/t/VEm4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images.yandex.ru/yandsearch?source=wiz&amp;fp=9&amp;uinfo=ww-1903-wh-934-fw-1678-fh-598-pd-1&amp;p=9&amp;text=%D0%BE%D0%B4%D0%B5%D0%B6%D0%B4%D0%B0%20%D0%BC%D0%BE%D1%80%D0%B4%D0%B2%D1%8B&amp;noreask=1&amp;pos=285&amp;rpt=simage&amp;lr=11182&amp;img_url=http://mari-kevyt.ru/image/cache/data/per8-120x120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9&amp;text=%D0%BA%D1%80%D0%B0%D1%81%D0%B8%D0%B2%D1%8B%D0%B5%20%D1%84%D0%BE%D0%BD%D1%8B%20%D0%B4%D0%BB%D1%8F%20%D0%BF%D1%80%D0%B5%D0%B7%D0%B5%D0%BD%D1%82%D0%B0%D1%86%D0%B8%D0%B9%20%D1%81%D0%BA%D0%B0%D1%87%D0%B0%D1%82%D1%8C%20%D0%B1%D0%B5%D1%81%D0%BF%D0%BB%D0%B0%D1%82%D0%BD%D0%BE&amp;fp=9&amp;pos=292&amp;uinfo=ww-1903-wh-934-fw-1678-fh-598-pd-1&amp;rpt=simage&amp;img_url=http://s4.uploads.ru/t/VEm4T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source=wiz&amp;fp=0&amp;text=%D0%BF%D1%80%D0%BE%D0%BC%D1%8B%D1%81%D0%BB%D1%8B%20%D0%BC%D0%BE%D1%80%D0%B4%D0%BE%D0%B2%D0%B0&amp;noreask=1&amp;pos=0&amp;lr=11182&amp;rpt=simage&amp;uinfo=ww-1903-wh-934-fw-1678-fh-598-pd-1&amp;img_url=http://www.culturemap.ru/upload/img/682_57.1117456557.68626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9&amp;text=%D0%BA%D1%80%D0%B0%D1%81%D0%B8%D0%B2%D1%8B%D0%B5%20%D1%84%D0%BE%D0%BD%D1%8B%20%D0%B4%D0%BB%D1%8F%20%D0%BF%D1%80%D0%B5%D0%B7%D0%B5%D0%BD%D1%82%D0%B0%D1%86%D0%B8%D0%B9%20%D1%81%D0%BA%D0%B0%D1%87%D0%B0%D1%82%D1%8C%20%D0%B1%D0%B5%D1%81%D0%BF%D0%BB%D0%B0%D1%82%D0%BD%D0%BE&amp;fp=9&amp;pos=292&amp;uinfo=ww-1903-wh-934-fw-1678-fh-598-pd-1&amp;rpt=simage&amp;img_url=http://s4.uploads.ru/t/VEm4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9&amp;text=%D0%BA%D1%80%D0%B0%D1%81%D0%B8%D0%B2%D1%8B%D0%B5%20%D1%84%D0%BE%D0%BD%D1%8B%20%D0%B4%D0%BB%D1%8F%20%D0%BF%D1%80%D0%B5%D0%B7%D0%B5%D0%BD%D1%82%D0%B0%D1%86%D0%B8%D0%B9%20%D1%81%D0%BA%D0%B0%D1%87%D0%B0%D1%82%D1%8C%20%D0%B1%D0%B5%D1%81%D0%BF%D0%BB%D0%B0%D1%82%D0%BD%D0%BE&amp;fp=9&amp;pos=292&amp;uinfo=ww-1903-wh-934-fw-1678-fh-598-pd-1&amp;rpt=simage&amp;img_url=http://s4.uploads.ru/t/VEm4T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0&amp;img_url=http://afisha.yandex.ru/media/events/gallery/images/4a1014ea5b9845711a6286bf4a0db737.png&amp;text=%D0%BC%D0%BE%D1%80%D0%B4%D0%B2%D0%B0%20%D0%BF%D1%80%D0%B8%D0%BA%D0%BB%D0%B0%D0%B4%D0%BD%D0%BE%D0%B5%20%D0%B8%D1%81%D0%BA%D1%83%D1%81%D1%81%D1%82%D0%B2%D0%BE%20%D0%BA%D0%B0%D1%80%D1%82%D0%B8%D0%BD%D0%BA%D0%B8&amp;noreask=1&amp;pos=2&amp;lr=11182&amp;rpt=simage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p=9&amp;text=%D0%BA%D1%80%D0%B0%D1%81%D0%B8%D0%B2%D1%8B%D0%B5%20%D1%84%D0%BE%D0%BD%D1%8B%20%D0%B4%D0%BB%D1%8F%20%D0%BF%D1%80%D0%B5%D0%B7%D0%B5%D0%BD%D1%82%D0%B0%D1%86%D0%B8%D0%B9%20%D1%81%D0%BA%D0%B0%D1%87%D0%B0%D1%82%D1%8C%20%D0%B1%D0%B5%D1%81%D0%BF%D0%BB%D0%B0%D1%82%D0%BD%D0%BE&amp;fp=9&amp;pos=292&amp;uinfo=ww-1903-wh-934-fw-1678-fh-598-pd-1&amp;rpt=simage&amp;img_url=http://s4.uploads.ru/t/VEm4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0&amp;text=%D0%BC%D0%BE%D1%80%D0%B4%D0%B2%D0%B0%20%D1%80%D1%83%D0%BA%D0%BE%D0%B4%D0%B5%D0%BB%D0%B8%D0%B5&amp;noreask=1&amp;pos=9&amp;lr=11182&amp;rpt=simage&amp;uinfo=ww-1903-wh-934-fw-1678-fh-598-pd-1&amp;img_url=http://www.tumentoday.ru/wp-content/uploads/2010/09/165-3-3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source=wiz&amp;fp=2&amp;uinfo=ww-1903-wh-934-fw-1678-fh-598-pd-1&amp;p=2&amp;text=%D0%BC%D0%BE%D1%80%D0%B4%D0%B2%D0%B0%20%D0%BF%D1%80%D0%BE%D0%BC%D1%8B%D1%81%D0%BB%D1%8B&amp;noreask=1&amp;pos=85&amp;rpt=simage&amp;lr=11182&amp;img_url=http://ugrainform.ru/upload/iblock/ecd/453f4bdbc1ff079c52e404fb59790a3d.jpg" TargetMode="Externa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9&amp;uinfo=ww-1903-wh-934-fw-1678-fh-598-pd-1&amp;p=9&amp;text=%D0%BC%D0%BE%D1%80%D0%B4%D0%B2%D0%B0%20%D0%BF%D1%80%D0%B8%D0%BA%D0%BB%D0%B0%D0%B4%D0%BD%D0%BE%D0%B5%20%D0%B8%D1%81%D0%BA%D1%83%D1%81%D1%81%D1%82%D0%B2%D0%BE%20%D0%BA%D0%B0%D1%80%D1%82%D0%B8%D0%BD%D0%BA%D0%B8&amp;noreask=1&amp;pos=287&amp;rpt=simage&amp;lr=11182&amp;img_url=http://s017.radikal.ru/i422/1201/a1/f7d13c50f640.jpg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4.jpeg"/><Relationship Id="rId2" Type="http://schemas.openxmlformats.org/officeDocument/2006/relationships/hyperlink" Target="http://images.yandex.ru/yandsearch?p=9&amp;text=%D0%BA%D1%80%D0%B0%D1%81%D0%B8%D0%B2%D1%8B%D0%B5%20%D1%84%D0%BE%D0%BD%D1%8B%20%D0%B4%D0%BB%D1%8F%20%D0%BF%D1%80%D0%B5%D0%B7%D0%B5%D0%BD%D1%82%D0%B0%D1%86%D0%B8%D0%B9%20%D1%81%D0%BA%D0%B0%D1%87%D0%B0%D1%82%D1%8C%20%D0%B1%D0%B5%D1%81%D0%BF%D0%BB%D0%B0%D1%82%D0%BD%D0%BE&amp;fp=9&amp;pos=292&amp;uinfo=ww-1903-wh-934-fw-1678-fh-598-pd-1&amp;rpt=simage&amp;img_url=http://s4.uploads.ru/t/VEm4T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yandex.ru/yandsearch?source=wiz&amp;fp=1&amp;img_url=http://img.nr2.ru/pict/arts1/10/68/106850.jpg&amp;uinfo=ww-1903-wh-934-fw-1678-fh-598-pd-1&amp;p=1&amp;text=%D0%BC%D0%BE%D1%80%D0%B4%D0%B2%D0%B0%20%D0%BF%D1%80%D0%BE%D0%BC%D1%8B%D1%81%D0%BB%D1%8B&amp;noreask=1&amp;pos=56&amp;rpt=simage&amp;lr=11182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images.yandex.ru/yandsearch?source=wiz&amp;fp=1&amp;img_url=http://solo-nebo.narod.ru/vistavka3.jpg&amp;uinfo=ww-1903-wh-934-fw-1678-fh-598-pd-1&amp;p=1&amp;text=%D0%BC%D0%BE%D1%80%D0%B4%D0%B2%D0%B0%20%D0%BF%D1%80%D0%BE%D0%BC%D1%8B%D1%81%D0%BB%D1%8B&amp;noreask=1&amp;pos=31&amp;rpt=simage&amp;lr=11182" TargetMode="External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nevseoboi.com.ua/uploads/posts/2012-05/thumbs/1338410322-835487-0104370_www.nevseoboi.com.u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cs402319.vk.me/v402319948/47de/98bibDcgFe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696" y="652587"/>
            <a:ext cx="4429156" cy="56302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img0.liveinternet.ru/images/attach/c/3/75/271/75271188_00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http://s004.radikal.ru/i206/1208/8a/2a1857348b3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03164"/>
            <a:ext cx="4276075" cy="3325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http://img3.proshkolu.ru/content/media/pic/std/2000000/1845000/1844088-7522e9b7c83aecad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7686" y="3054350"/>
            <a:ext cx="4351662" cy="380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http://img0.liveinternet.ru/images/attach/c/3/75/271/75271188_00011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agronationale.ru/upload/stories/promysly/foto7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142853"/>
            <a:ext cx="5051689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8" descr="http://cs419416.vk.me/v419416948/1ca5/_fUmzO5sF6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3225189"/>
            <a:ext cx="4299313" cy="363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img12.3lian.com/gaoqing02/06/48/4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к национальный костюм и самобытные приемы его декора находят выход в культуру XXI столетия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857232"/>
            <a:ext cx="384574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Как национальный костюм и самобытные приемы его декора находят выход в культуру XXI столетия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3178354"/>
            <a:ext cx="2714644" cy="37384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Как национальный костюм и самобытные приемы его декора находят выход в культуру XXI столетия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62338" y="214290"/>
            <a:ext cx="2732409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Как национальный костюм и самобытные приемы его декора находят выход в культуру XXI столетия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596" y="3539590"/>
            <a:ext cx="2571768" cy="331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Как национальный костюм и самобытные приемы его декора находят выход в культуру XXI столетия.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7158" y="110590"/>
            <a:ext cx="2857520" cy="3318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images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699" y="245344"/>
            <a:ext cx="8996745" cy="6326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206" y="285728"/>
            <a:ext cx="8703686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altLang="ru-RU" sz="4000" dirty="0" smtClean="0">
              <a:solidFill>
                <a:srgbClr val="FF0066"/>
              </a:solidFill>
            </a:endParaRPr>
          </a:p>
        </p:txBody>
      </p:sp>
      <p:pic>
        <p:nvPicPr>
          <p:cNvPr id="26626" name="Picture 5" descr="Картинки по запросу мордовский стол кухн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71480"/>
            <a:ext cx="8616839" cy="57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716463" y="1125538"/>
            <a:ext cx="418623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2800" dirty="0" smtClean="0">
                <a:solidFill>
                  <a:srgbClr val="000066"/>
                </a:solidFill>
              </a:rPr>
              <a:t>. </a:t>
            </a:r>
            <a:endParaRPr lang="ru-RU" altLang="ru-RU" sz="2800" dirty="0" smtClean="0">
              <a:solidFill>
                <a:srgbClr val="000066"/>
              </a:solidFill>
            </a:endParaRPr>
          </a:p>
        </p:txBody>
      </p:sp>
      <p:pic>
        <p:nvPicPr>
          <p:cNvPr id="27650" name="Picture 5" descr="c556b6f5c1a8afd037dd0d1d733005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248" y="214290"/>
            <a:ext cx="8368086" cy="6274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11638" y="333375"/>
            <a:ext cx="4932362" cy="61912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400" dirty="0" smtClean="0">
              <a:solidFill>
                <a:srgbClr val="000066"/>
              </a:solidFill>
            </a:endParaRPr>
          </a:p>
        </p:txBody>
      </p:sp>
      <p:pic>
        <p:nvPicPr>
          <p:cNvPr id="28674" name="Picture 5" descr="41198688aac951dcd6ed2e6c2be5acc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8477" y="68200"/>
            <a:ext cx="5092349" cy="678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284663" y="260350"/>
            <a:ext cx="4859337" cy="63373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ru-RU" altLang="ru-RU" sz="2000" b="1" dirty="0" smtClean="0">
              <a:solidFill>
                <a:srgbClr val="FF0066"/>
              </a:solidFill>
            </a:endParaRPr>
          </a:p>
        </p:txBody>
      </p:sp>
      <p:pic>
        <p:nvPicPr>
          <p:cNvPr id="29698" name="Picture 5" descr="d62f02f87829fa65d48e9ae610925b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095" y="285728"/>
            <a:ext cx="8510617" cy="6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img12.3lian.com/gaoqing02/06/48/40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857375" y="2428875"/>
            <a:ext cx="5214938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0070C0"/>
                </a:solidFill>
                <a:latin typeface="Calibri" pitchFamily="34" charset="0"/>
              </a:rPr>
              <a:t>Сюкпря! Сюконян пек! – Спасибо!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4.uploads.ru/t/VEm4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3" descr="exspo_3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-30688"/>
            <a:ext cx="7786742" cy="667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4.uploads.ru/t/VEm4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nina1967.ucoz.ru/_ph/2/2/180206287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9382" y="55197"/>
            <a:ext cx="7628806" cy="658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4.uploads.ru/t/VEm4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mari-kevyt.ru/image/cache/data/per8-500x50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43487" y="0"/>
            <a:ext cx="9187487" cy="655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s4.uploads.ru/t/VEm4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xallyava.ru/images/Hudozhstva/Solomka/490f2f49534f61c26ae4a7f592b2d72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87"/>
          <a:stretch>
            <a:fillRect/>
          </a:stretch>
        </p:blipFill>
        <p:spPr bwMode="auto">
          <a:xfrm>
            <a:off x="102691" y="0"/>
            <a:ext cx="8831491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4.uploads.ru/t/VEm4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http://player.myshared.ru/391861/data/images/img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49746" y="-14737"/>
            <a:ext cx="4965460" cy="6658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s4.uploads.ru/t/VEm4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player.myshared.ru/391861/data/images/img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6085" y="3152"/>
            <a:ext cx="5090559" cy="6711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s4.uploads.ru/t/VEm4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 descr="http://ugrainform.ru/upload/iblock/756/af72c78d6cfbc9fe81abac1d64485cd4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14818"/>
            <a:ext cx="3429024" cy="2543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6" name="Picture 10" descr="http://www.tumentoday.ru/wp-content/uploads/2010/09/165-3-3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54801" y="0"/>
            <a:ext cx="4546025" cy="3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92" name="Picture 16" descr="http://im0-tub-ru.yandex.net/i?id=690848167-70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132874"/>
            <a:ext cx="3429024" cy="2725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s4.uploads.ru/t/VEm4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14313"/>
            <a:ext cx="9144000" cy="707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 descr="http://im7-tub-ru.yandex.net/i?id=151001398-30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8860" y="0"/>
            <a:ext cx="4583911" cy="39290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2" name="Picture 6" descr="http://im2-tub-ru.yandex.net/i?id=103680582-35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04844" y="4000504"/>
            <a:ext cx="3410560" cy="28574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588" name="Picture 12" descr="http://s017.radikal.ru/i422/1201/a1/f7d13c50f640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10" y="3981021"/>
            <a:ext cx="3143272" cy="27622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9</Words>
  <Application>Microsoft Office PowerPoint</Application>
  <PresentationFormat>Экран (4:3)</PresentationFormat>
  <Paragraphs>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viktor_rybachek</dc:creator>
  <cp:lastModifiedBy>olesy</cp:lastModifiedBy>
  <cp:revision>50</cp:revision>
  <dcterms:created xsi:type="dcterms:W3CDTF">2014-03-17T13:51:20Z</dcterms:created>
  <dcterms:modified xsi:type="dcterms:W3CDTF">2019-03-06T18:43:02Z</dcterms:modified>
</cp:coreProperties>
</file>