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D3D5-B3FC-4D9A-8BF4-4B6AC4F9B1F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C1EB-E1AA-460B-95CB-19292D92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D3D5-B3FC-4D9A-8BF4-4B6AC4F9B1F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C1EB-E1AA-460B-95CB-19292D92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D3D5-B3FC-4D9A-8BF4-4B6AC4F9B1F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C1EB-E1AA-460B-95CB-19292D92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D3D5-B3FC-4D9A-8BF4-4B6AC4F9B1F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C1EB-E1AA-460B-95CB-19292D92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D3D5-B3FC-4D9A-8BF4-4B6AC4F9B1F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C1EB-E1AA-460B-95CB-19292D92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D3D5-B3FC-4D9A-8BF4-4B6AC4F9B1F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C1EB-E1AA-460B-95CB-19292D92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D3D5-B3FC-4D9A-8BF4-4B6AC4F9B1F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C1EB-E1AA-460B-95CB-19292D92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D3D5-B3FC-4D9A-8BF4-4B6AC4F9B1F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C1EB-E1AA-460B-95CB-19292D92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D3D5-B3FC-4D9A-8BF4-4B6AC4F9B1F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C1EB-E1AA-460B-95CB-19292D92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D3D5-B3FC-4D9A-8BF4-4B6AC4F9B1F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C1EB-E1AA-460B-95CB-19292D92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D3D5-B3FC-4D9A-8BF4-4B6AC4F9B1F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C1EB-E1AA-460B-95CB-19292D92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9D3D5-B3FC-4D9A-8BF4-4B6AC4F9B1F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3C1EB-E1AA-460B-95CB-19292D92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krot.info/uploads/posts/2021-01/1611864602_34-p-fon-s-vodoi-dlya-prezentatsii-detyam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детский сад №257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Экологический проект</a:t>
            </a:r>
            <a:endParaRPr lang="ru-RU" sz="5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  средней группе на тему </a:t>
            </a:r>
            <a:endParaRPr lang="ru-RU" sz="5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«Вода это жизнь</a:t>
            </a: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/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pPr algn="r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Чернова Ольга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0179_20-p-fon-dlya-prezentatsii-volna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76673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№1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«Вода – это жидкость, которая не имеет вкуса, цвета, запаха».</a:t>
            </a:r>
          </a:p>
        </p:txBody>
      </p:sp>
      <p:pic>
        <p:nvPicPr>
          <p:cNvPr id="14338" name="Picture 2" descr="https://sun9-45.userapi.com/impg/JcZAOsWC8LD51JcHX-xdpA5By53laUm0cu-mQw/jsOPuPQ-_Tg.jpg?size=644x468&amp;quality=95&amp;sign=56c02a63c4d7bc8da3ec2d0e5712aee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3656902" cy="2657500"/>
          </a:xfrm>
          <a:prstGeom prst="rect">
            <a:avLst/>
          </a:prstGeom>
          <a:noFill/>
        </p:spPr>
      </p:pic>
      <p:pic>
        <p:nvPicPr>
          <p:cNvPr id="14340" name="Picture 4" descr="https://sun9-55.userapi.com/impg/NFQZrpEnoI8GXNJ-HajJeQeKHzDjHMUsJzg2wg/NuRV0hp8Dkc.jpg?size=1012x692&amp;quality=95&amp;sign=75d6499287020152b612ed700a6f194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3888432" cy="26588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atherineasquithgallery.com/uploads/posts/2021-02/1613442256_9-p-fon-dlya-prezentatsii-pro-vodu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933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Опыт№2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 растворяется в воде».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Picture 5" descr="https://sun1.is74.userapi.com/impg/uRZhL4vjeu-THfZ5YbDhe20l8eIZ3K1MA8FQFQ/m8J84z6eCQo.jpg?size=1280x576&amp;quality=95&amp;sign=1c0b4b81f3ec9341f05d54d85f19133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437112"/>
            <a:ext cx="4176464" cy="2122303"/>
          </a:xfrm>
          <a:prstGeom prst="rect">
            <a:avLst/>
          </a:prstGeom>
          <a:noFill/>
        </p:spPr>
      </p:pic>
      <p:pic>
        <p:nvPicPr>
          <p:cNvPr id="13319" name="Picture 7" descr="https://thumbs.dreamstime.com/b/%D1%81%D0%BE-%D0%B5%D0%BD%D0%B0%D1%8F-%D0%B2%D0%BE-%D0%B0-48804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2"/>
            <a:ext cx="2896820" cy="19263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11967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СОЛЬ</a:t>
            </a:r>
          </a:p>
        </p:txBody>
      </p:sp>
      <p:pic>
        <p:nvPicPr>
          <p:cNvPr id="13321" name="Picture 9" descr="https://domstrousam.ru/wp-content/uploads/2021/04/glina_vod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556792"/>
            <a:ext cx="2736304" cy="20417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40152" y="12687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ПЕСОК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42256_9-p-fon-dlya-prezentatsii-pro-vodu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1922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 «Без воды нет жизни».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62880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у детей представления о том, что животные и растения не могут жить без воды, донести до детей всю важность воды для человечества и всего живого</a:t>
            </a:r>
          </a:p>
        </p:txBody>
      </p:sp>
      <p:sp>
        <p:nvSpPr>
          <p:cNvPr id="12291" name="AutoShape 3" descr="https://theslide.ru/img/thumbs/ff2c05d5fd8f4366d42e71423eef5321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s://placepic.ru/wp-content/uploads/2021/09/3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42900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honoteka.org/uploads/posts/2022-01/1642939430_100-phonoteka-org-p-fon-dlya-prezentatsii-voda-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724778" y="68332"/>
            <a:ext cx="56944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Опыт№3 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 растения пьют воду?».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https://sun9-8.userapi.com/impg/vE8E0hKOY1QDhW7J6WxMikDKWisafB6iIQx17A/_qvF9Fsuxao.jpg?size=1280x558&amp;quality=95&amp;sign=a136e2353ac3e57816bf4e3775eb380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032448" cy="2103197"/>
          </a:xfrm>
          <a:prstGeom prst="rect">
            <a:avLst/>
          </a:prstGeom>
          <a:noFill/>
        </p:spPr>
      </p:pic>
      <p:pic>
        <p:nvPicPr>
          <p:cNvPr id="11271" name="Picture 7" descr="https://sun9-19.userapi.com/impg/YpHF8H01IqLE95molCd1uOrzlyevD8vXtYZ7eA/ClX7NLs4EZw.jpg?size=952x720&amp;quality=95&amp;sign=6eb30299d2d42cd6e0df9f60954b657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2665896" cy="2016224"/>
          </a:xfrm>
          <a:prstGeom prst="rect">
            <a:avLst/>
          </a:prstGeom>
          <a:noFill/>
        </p:spPr>
      </p:pic>
      <p:pic>
        <p:nvPicPr>
          <p:cNvPr id="11273" name="Picture 9" descr="https://sun9-48.userapi.com/impg/jQMiDarOa3SGqVNLrYhGKCr6ZtD1bPNSEBtB0Q/4-OUu-SQNlI.jpg?size=1100x720&amp;quality=95&amp;sign=f85dedfb92e7d6b30684bb55587c053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05064"/>
            <a:ext cx="3190353" cy="2088232"/>
          </a:xfrm>
          <a:prstGeom prst="rect">
            <a:avLst/>
          </a:prstGeom>
          <a:noFill/>
        </p:spPr>
      </p:pic>
      <p:pic>
        <p:nvPicPr>
          <p:cNvPr id="11275" name="Picture 11" descr="https://sun9-9.userapi.com/impg/4kocfupeuhyUZq_jWdC3tcyfjfyJxgYsifiYAQ/aawASbvgWs8.jpg?size=880x720&amp;quality=95&amp;sign=c9dd470ed6b352c47b7f6b339b46b24c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437112"/>
            <a:ext cx="2552283" cy="2088232"/>
          </a:xfrm>
          <a:prstGeom prst="rect">
            <a:avLst/>
          </a:prstGeom>
          <a:noFill/>
        </p:spPr>
      </p:pic>
      <p:pic>
        <p:nvPicPr>
          <p:cNvPr id="11277" name="Picture 13" descr="https://sun9-37.userapi.com/impg/_JXHhf6gSkTmvq384NrIBsEl-KupW_GXyeIewA/JfegxFc28kc.jpg?size=1280x578&amp;quality=95&amp;sign=de8a642b692f6693ce5bddc3463aff43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628800"/>
            <a:ext cx="3667673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1/1642939430_100-phonoteka-org-p-fon-dlya-prezentatsii-voda-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32222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рассказа: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 люди речку обидели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https://postnikova-molds39.edumsko.ru/uploads/50000/49931/section/1769980/.thumbs/20205.jpg?15916338225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32855"/>
            <a:ext cx="5832648" cy="327794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42256_9-p-fon-dlya-prezentatsii-pro-vodu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Ванёк)))\YandexDisk\Скриншоты\2022-11-17_22-25-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92896"/>
            <a:ext cx="4687044" cy="33046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548680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3568" y="902933"/>
            <a:ext cx="75608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детей с круговоротом воды в природе, расширить представление детей о значении воды для человека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1/1642939430_100-phonoteka-org-p-fon-dlya-prezentatsii-voda-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31485" y="548680"/>
            <a:ext cx="75289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«Капли воды»,«Круговорот»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29.userapi.com/impg/frZlbNWdqAEcfOr1cbK7d2FIFAsfLwRwMatyNw/gI6I2Cg3U_U.jpg?size=1280x578&amp;quality=95&amp;sign=ddad381a8da07c7c7831a5f34e3be990&amp;type=album"/>
          <p:cNvPicPr>
            <a:picLocks noChangeAspect="1" noChangeArrowheads="1"/>
          </p:cNvPicPr>
          <p:nvPr/>
        </p:nvPicPr>
        <p:blipFill>
          <a:blip r:embed="rId3" cstate="print"/>
          <a:srcRect r="17348"/>
          <a:stretch>
            <a:fillRect/>
          </a:stretch>
        </p:blipFill>
        <p:spPr bwMode="auto">
          <a:xfrm>
            <a:off x="1475655" y="2564904"/>
            <a:ext cx="6458179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coolsen.ru/wp-content/uploads/2021/06/23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coolsen.ru/wp-content/uploads/2021/06/160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https://detsad31.odinedu.ru/assets/img/detsad31/2019/progulka-zimoi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trebiti.ru/upload/iblock/51b/51b049362404bedd747ac42f82430a4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trebiti.ru/upload/iblock/51b/51b049362404bedd747ac42f82430a4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nebula.wsimg.com/57e7fae5d0f99fe341e4dc0140415bf7?AccessKeyId=43B94C1D5FEA943C55DA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-28238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карта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Полное название проекта: «Вода нужна всем»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проекта: воспитатель Чернова О.Н.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Участники проекта: дети средней группы, родители воспитанников, воспитатель группы.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Вид, тип проекта: групповой, краткосрочный,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исследовательский, информационный, творческий.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nebula.wsimg.com/57e7fae5d0f99fe341e4dc0140415bf7?AccessKeyId=43B94C1D5FEA943C55DA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11560" y="378574"/>
            <a:ext cx="7632848" cy="485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представлений детей о воде, важности воды для всех живых организмов, расширение знаний детей о свойствах воды.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Задачи проекта: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 детей элементарные экологические представления о воде, водоемах. Подвести детей к пониманию того, что в природе все взаимосвязано. Формировать понимание того, что вода – источник жизни на Земле.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honoteka.org/uploads/posts/2022-02/1645345377_4-phonoteka-org-p-fon-dlya-prezentatsii-puzir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7544" y="357486"/>
            <a:ext cx="82089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проекта дети узнают о том, что вода находится вокруг нас не зависимо от времени года в разном состоянии (снег, град, туман, дождь, лёд).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сформируются представления о  свойствах воды, о ее формах и видах (родники, реки, моря, озера, океаны, осадки) и т. д.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детей сформируются начальные представления о воде, как источнике жизни живых организмов.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сформируются знания о бережном отношении к воде и водоемам.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приобретут экологически ценный опыт поведения и деятельности в природе.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Повысится воспитательная компетентность родителей в экологическом образовании дошкольников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2/1645345377_4-phonoteka-org-p-fon-dlya-prezentatsii-puzir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764704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План реализации проекта.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1611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этап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88437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этап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70052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Заключительный этап: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atherineasquithgallery.com/uploads/posts/2021-02/1613650179_20-p-fon-dlya-prezentatsii-volna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20689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этап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материала, сбор информации для реализации проекта</a:t>
            </a:r>
          </a:p>
        </p:txBody>
      </p:sp>
      <p:sp>
        <p:nvSpPr>
          <p:cNvPr id="18436" name="AutoShape 4" descr="https://1.bp.blogspot.com/-JtwW8-8xXKo/YSNUe8q7thI/AAAAAAAABAw/l1_SkOyqwgM7mXtBxhc0gCdYJkobChPhwCLcBGAsYHQ/s1196/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s://data.nalog.ru/cdn/image/227347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988840"/>
            <a:ext cx="3026227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8440" name="Picture 8" descr="https://kanzleilife.de/wp-content/uploads/2016/01/Fotolia_33002090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3456384" cy="276671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0179_20-p-fon-dlya-prezentatsii-volna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Подбор дидактического материала</a:t>
            </a:r>
          </a:p>
        </p:txBody>
      </p:sp>
      <p:pic>
        <p:nvPicPr>
          <p:cNvPr id="17410" name="Picture 2" descr="https://i.mycdn.me/i?r=AzEPZsRbOZEKgBhR0XGMT1RkwRZrgE2S54U93x0enVk7v6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880320" cy="203647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7412" name="AutoShape 4" descr="https://2.bp.blogspot.com/-Z2hvTNQk6Ok/WePOipbL6lI/AAAAAAAACRQ/x2F2iI732O4HQ2HjqnK5qA0CQTjFw7QWwCLcBGAs/s1600/%25D0%25A0%25D0%25B8%25D1%2581%25D1%2583%25D0%25BD%25D0%25BE%25D0%25B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s://eco-kotly.ru/wp-content/uploads/e/2/0/e20002a6b71808fdf1a1f33aaffdb82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700808"/>
            <a:ext cx="3247215" cy="243541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7416" name="Picture 8" descr="https://r1.nubex.ru/s9888-8ec/f1266_c6/hello_html_4c7ce2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0712" y="4313196"/>
            <a:ext cx="3096344" cy="2255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0179_20-p-fon-dlya-prezentatsii-volna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188640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Оформление уголка для родителей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24745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</a:p>
        </p:txBody>
      </p:sp>
      <p:pic>
        <p:nvPicPr>
          <p:cNvPr id="16386" name="Picture 2" descr="https://blogger.googleusercontent.com/img/b/R29vZ2xl/AVvXsEjgf8Lg1M65uoDp6dURnLXycPiEpqtMqJBSOFXgA435PKnL6KxYJEsySZIPBaeCFjreCmbscdjuHACDMJFoR980pkhPqc2VZ7GO2g-jxLLjdlbQpI6FF9n57NlSxahE2tUyPbfBjiCtYA3v-H4c3RTify49-4fPZ6qtp7tkEV9NP_cfT7b77g8wnvdqig/s960/img1%2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3456384" cy="2592288"/>
          </a:xfrm>
          <a:prstGeom prst="rect">
            <a:avLst/>
          </a:prstGeom>
          <a:noFill/>
        </p:spPr>
      </p:pic>
      <p:pic>
        <p:nvPicPr>
          <p:cNvPr id="16388" name="Picture 4" descr="https://rsue.ru/studentam/zozh/img/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068960"/>
            <a:ext cx="4784133" cy="338216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0179_20-p-fon-dlya-prezentatsii-volna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8773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этап: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«Вода вокруг нас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310035"/>
            <a:ext cx="81003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потребность и желание экономить воду, сохранять её; расширять знания детей о значении воды в жизни людей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https://fsd.multiurok.ru/html/2020/10/22/s_5f91d29c26202/1545545_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068960"/>
            <a:ext cx="4736525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401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дошкольное образовательное учреждение  детский сад №257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№257  </dc:title>
  <dc:creator>Ванёк)))</dc:creator>
  <cp:lastModifiedBy>Ванёк)))</cp:lastModifiedBy>
  <cp:revision>4</cp:revision>
  <dcterms:created xsi:type="dcterms:W3CDTF">2022-11-16T15:27:32Z</dcterms:created>
  <dcterms:modified xsi:type="dcterms:W3CDTF">2022-11-21T14:32:12Z</dcterms:modified>
</cp:coreProperties>
</file>