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50" d="100"/>
          <a:sy n="50" d="100"/>
        </p:scale>
        <p:origin x="148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95312"/>
            <a:ext cx="7772400" cy="424462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403623"/>
            <a:ext cx="6858000" cy="294357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685F-EB1A-4B2C-A166-A1BDAB29B081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E4B4-9EE1-4D4D-9D93-98D07EA6E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242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685F-EB1A-4B2C-A166-A1BDAB29B081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E4B4-9EE1-4D4D-9D93-98D07EA6E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94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649111"/>
            <a:ext cx="1971675" cy="103321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649111"/>
            <a:ext cx="5800725" cy="103321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685F-EB1A-4B2C-A166-A1BDAB29B081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E4B4-9EE1-4D4D-9D93-98D07EA6E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707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685F-EB1A-4B2C-A166-A1BDAB29B081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E4B4-9EE1-4D4D-9D93-98D07EA6E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732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039537"/>
            <a:ext cx="7886700" cy="507153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8159048"/>
            <a:ext cx="7886700" cy="2666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685F-EB1A-4B2C-A166-A1BDAB29B081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E4B4-9EE1-4D4D-9D93-98D07EA6E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908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3245556"/>
            <a:ext cx="3886200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3245556"/>
            <a:ext cx="3886200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685F-EB1A-4B2C-A166-A1BDAB29B081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E4B4-9EE1-4D4D-9D93-98D07EA6E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00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49114"/>
            <a:ext cx="7886700" cy="23565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988734"/>
            <a:ext cx="3868340" cy="14647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4453467"/>
            <a:ext cx="3868340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2988734"/>
            <a:ext cx="3887391" cy="14647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4453467"/>
            <a:ext cx="3887391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685F-EB1A-4B2C-A166-A1BDAB29B081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E4B4-9EE1-4D4D-9D93-98D07EA6E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61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685F-EB1A-4B2C-A166-A1BDAB29B081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E4B4-9EE1-4D4D-9D93-98D07EA6E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472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685F-EB1A-4B2C-A166-A1BDAB29B081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E4B4-9EE1-4D4D-9D93-98D07EA6E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967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12800"/>
            <a:ext cx="2949178" cy="2844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755425"/>
            <a:ext cx="4629150" cy="86642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57600"/>
            <a:ext cx="2949178" cy="67761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685F-EB1A-4B2C-A166-A1BDAB29B081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E4B4-9EE1-4D4D-9D93-98D07EA6E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840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12800"/>
            <a:ext cx="2949178" cy="2844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755425"/>
            <a:ext cx="4629150" cy="866422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57600"/>
            <a:ext cx="2949178" cy="67761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685F-EB1A-4B2C-A166-A1BDAB29B081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E4B4-9EE1-4D4D-9D93-98D07EA6E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219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49114"/>
            <a:ext cx="7886700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245556"/>
            <a:ext cx="7886700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11300181"/>
            <a:ext cx="20574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D685F-EB1A-4B2C-A166-A1BDAB29B081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11300181"/>
            <a:ext cx="30861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11300181"/>
            <a:ext cx="20574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1E4B4-9EE1-4D4D-9D93-98D07EA6E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49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s04.infourok.ru/uploads/ex/1029/00082678-86a82de9/hello_html_m6d029e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8927" y="601847"/>
            <a:ext cx="7606145" cy="8871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ru-RU" sz="2800" b="1" kern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Безопасность </a:t>
            </a:r>
            <a:r>
              <a:rPr lang="ru-RU" sz="2800" b="1" kern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– забота взрослых!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Самое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ценное что есть у нас в жизни – это жизнь и здоровье наших детей. Часто, втягиваясь в круговорот повседневной жизни, мы забываем о том, сколько неожиданных опасностей подстерегает маленького человека на жизненном пути. Беспечность и равнодушие взрослых приводят к трагедии. А ведь человек может предотвратить беду, уберечь себя и своих близких от опасности, если будет владеть элементарными знаниями безопасности жизнедеятельности, в том числе и безопасности дорожного движения.</a:t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Проблема детского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дорожно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транспортного травматизма с каждым годом становиться всё более значимой и актуальной. Несмотря на все усилия педагогов и родителей, число ДТП с участием детей дошкольного возраста, к глубокому сожалению, растёт.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 время автомобильных аварий на нашей планете через каждые 2,5 минуты погибает 1 человек. Педагоги нашего детского сада прикладывают все силы, чтобы профилактическая работа с детьми и родителями была результативнее и действеннее.</a:t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Проблема в том, что у детей дошкольного возраста отсутствует защитная психологическая реакция на дорожную обстановку, которая свойственна взрослым.</a:t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любопытство, желание постоянно открывать что-то новое, детская непосредственность – часто ставят их один на один перед реальными опасностями, и на улицах города тоже. Поэтому, просто необходимо учить детей правилам ДД, через активное участие самих детей во всех видах деятельности.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Это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задача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педагогов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 огромную роль в воспитании и образовании детей 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играют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родители, а особенно, их личный пример!</a:t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Только совместными усилиями можно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добиться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хороших результатов.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72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pinimg.com/736x/0a/4b/df/0a4bdfe513cf61451f262b3de28a92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1213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6274" y="496431"/>
            <a:ext cx="8067676" cy="1158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опасным участком для жизни и здоровья детей была и остается автодорога с ее интенсивным движением, нескончаемым потоком машин. И самым главными направлениями работы в этой области является обучение детей правилам дорожного движения, умениям правильно себя вести в различных ситуациях, стимулирование развития у них самостоятельности и ответственности. И начинается эта работа с самого младшего возраста, когда воспитатель в игровой форме знакомит детей с многообразием видов транспорта, с их особенностями и самыми первыми и наиболее понятными для малышей правилами поведения на улице: не играй на проезжей части улицы, переходи дорогу только за руку со взрослым, светофор – твой помощник на перекрестке и т. д. Педагоги неоднократно вспоминают о них вместе с детьми, что способствует закреплению ими правил поведения на дороге. В старших группах большое внимание уделяется ознакомлению детей с дорожными знаками, с правилами езды на велосипеде, с работой Государственной инспекции безопасности дорожного движения (ГИБДД). В уголках для родителей воспитатели старших групп помещают материалы о детском дорожно-транспортном травматизме, советы и рекомендации по ПДД. Закрепить у детей знания о правилах дорожного движения помогает совместная работа детского сада и семьи. Единые требования воспитателей и родителей обеспечивают усвоение детьми прочных навыков безопасного поведения на улице и дороге. Необходимо, чтобы ребята не только усвоили правила, но и умели применять их в реальной жизни, на практике. Главное в работе с родителями – убедить их в том, что наиболее действенный метод обучения детей правилам безопасного движения - личный пример взрослого, ведь родители для своих детей являются непререкаемым автор.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022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pinimg.com/736x/0a/4b/df/0a4bdfe513cf61451f262b3de28a92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1213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6750" y="712202"/>
            <a:ext cx="7391400" cy="978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Малыша-дошкольника необходимо обучить навыкам безопасного поведения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indent="450215" algn="ctr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именно, научить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450215" algn="just"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использовать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зрение и все остальные органы чувств, чтобы постоянно ощущать происходящее вокруг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доверять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собственной интуиции и действовать в соответствии с нею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уметь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принимать своевременное решение, когда бежать и звать на помощь, а когда просто быть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начеку.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подмечать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уметь потом вспоминать всевозможные детали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хорошо знать все ориентиры в своём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районе.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приближаться к густым кустам, насаждениям деревьев, заброшенным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домам.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знать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расположение телефонов, доступных для общего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пользования.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знать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 безопасные места, где можно укрыться и получить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помощь.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знать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что, отделившись от группы, ребёнок становится более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уязвимым.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привлекать к себе внимание манерой поведения и ценными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вещами.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быстро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обращаться в полицию в случае инцидентов или преступления.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072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pinimg.com/736x/0a/4b/df/0a4bdfe513cf61451f262b3de28a92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1213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6750" y="712202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6750" y="618686"/>
            <a:ext cx="7810500" cy="10895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Когда ребенок идет гулять один, не позволяйте ему надевать вызывающе дорогие вещи и украшения, не вешайте ему на шею ключи от квартиры и не закрепляйте их на поясе брюк. Пришейте для них специальный потайной кармашек. Часто опасность может исходить и от старших детей, ориентированных на совершение таких преступлений, как хищение чужого имущества. Объясните малышу, что необходимо делать, в случае если он стал жертвой подобного преступления. В целях собственной безопасность лучше отдать требуемую преступником вещь, хорошо запомнить приметы грабителя и как можно скорее рассказать о случившемся родителям или полиции.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Купите ребенку самый недорогой, неброский мобильный телефон, введите в память все необходимые телефоны и приучите сообщать о своих перемещениях. Назначайте контрольное время, после которого, не услышав звонка, вы будете знать, что необходимо идти на помощь.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 также должны научить ребёнка, куда и к кому обращаться за помощью. Создать, так называемые, «островки безопасности». Их подбор очень индивидуален и зависит от многих факторов (к примеру, в соседнем со школой магазине может работать ваша хорошая соседка). Однако существуют и общие принципы подбора "островков безопасности". Ими могут быть: школа (там почти всегда есть охранник, магазин и банк (по той же причине, отделение полиции, часть пожарной охраны, библиотека и тому подобные объекты.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 правило, ребенок стремится первым занять место на заднем сиденье автомобиля. Если вслед за ним, на заднем же сиденье размещаются взрослые, они буквально прижимают его к внешней (в сторону проезжей части) двери. Автоматическая блокировка дверей при движении предусмотрена только на некоторых зарубежных автомобилях, а воспользоваться механической блокировкой (нажать кнопку или ручку на двери) взрослые, как правило, забывают. В соответствии с "законом подлости" дверь на ходу может распахнуться, а ребенок вывалиться под колеса попутных машин. Такая вероятность есть всегда, учитывая "шаловливые" ручки и не слишком надежные механизмы замок отечественных автомобилей. Еще более вероятно, что при таком размещении ребенок при остановке не станет дожидаться, пока взрослые вылезут из машины, а выскочит из своей двери - в сторону дороги: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358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pinimg.com/736x/0a/4b/df/0a4bdfe513cf61451f262b3de28a92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1213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6750" y="712202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2924" y="521702"/>
            <a:ext cx="8058150" cy="1197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Никогда не размещайте ребенка на пассажирском сиденье вплоть к дверям! Никогда не создавайте ситуаций, провоцирующих выход ребенка из салона стоящего автомобиля в сторону проезжей части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indent="36195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достиг возраста, когда его можно перевозить на переднем сиденье автомобиля. Естественно, он стремится занять престижное место рядом с водителем. О простой операции по пристегиванию ремня безопасности вспоминают далеко не все и уж совсем немногие вспоминают, что ремень когда-то был отрегулирован под взрослого человека (разумеется, замечание актуально для автомобилей с ремнями без регулировки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Провисший ремень не спасет ребенка от серьезной травмы головы и грудной клетки в случае резкого вынужденного торможения быстродвижущегося автомобиля. Ремень безопасности - не формальное приспособление, а зачастую единственное средство, сохраняющее жизнь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и вообще, не стоит позволять ребенку ездить на переднем сиденье. Это самое опасное место в автомобили в случае столкновения. И еще, даже из-под правильно отрегулированного ремня ребенка при столкновении может просто выскользнуть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стоящему на остановке автобусу бегут люди. Бегут по тротуару, по краю проезжей части, с другой стороны - поперек проезжей части. Поддавшись всеобщему ажиотажу, переходит на бег и ваш ребенок. Он не видит ничего, кроме стоящего автобуса, в который ему нужно успеть. Даже если при этом вы бежите с ним рядом и держите его за руку - вы трижды неправы. Вместе вы можете попасть под колеса - это раз. Вы можете, поскользнувшись упасть и уронить ребенка - это два. И самое главное - вы создаете ребенку "страшную" стрессовую ситуацию: не успеем, потеряюсь, мама (папа) уедут, а я останусь один на остановке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36195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рискуйте, не нервируйте ребенка, не подавайте ему дурной пример неуместной суетливости. Никогда не бегите с ребенком к стоящему общественному транспорту. В спешке вы можете потерять контроль и над собой, а главное над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ребенком.</a:t>
            </a:r>
          </a:p>
          <a:p>
            <a:pPr indent="36195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Автобуса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давно не было. На остановке скопилась толпа. Вы, крепко держа ребенка за руку, стоите в первых рядах.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Наконец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долгожданный автобус подползает к остановке.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Вас могут вмять в еще закрытые двери,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остановившейся машины. Могут и под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колеса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затолкать, и по "борту размазать",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салон внести, не "считая ступенек".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 и психически крепкому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взрослому,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минимум, стресс обеспечен, а каково ребенку!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/>
              <a:t> </a:t>
            </a:r>
          </a:p>
          <a:p>
            <a:pPr indent="450215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059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s04.infourok.ru/uploads/ex/1029/00082678-86a82de9/hello_html_m6d029e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0188" y="232856"/>
            <a:ext cx="8203623" cy="1200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ДЛЯ РОДИТЕЛЕЙ: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1.Никогда в присутствии ребёнка не нарушайте ПРАВИЛА ДОРОЖНОГО ДВИЖЕНИЯ.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2.Напоминайте основные правила дорожного движения своим детям каждый день.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3.Учите ребёнка ориентироваться на дороге, быть осторожным и внимательным, никогда не перебегать дорогу перед идущим транспортом.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4.Учите дошкольника переходить проезжую часть только по пешеходному переходу и только шагом.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5.Не позволяйте ребёнку играть на дороге или вблизи проезжей части.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6.Не оставляйте ребёнка одного на дороге, остановке, около транспортных средств.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7.Учите ребёнка правильному выходу из автомобиля: за взрослым, на тротуар.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8.Пристёгивая ребёнка ремнём безопасности, объясняйте для чего это нужно.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9.Пешеходом быть – наука!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10.Улица требует к себе уважения и внимания.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11.Катание детей на велосипеде, самокате, коньках, санках – только под наблюдением 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12.Если вы видите ситуацию, в которой другие люди нарушают правила дорожного движения – остановите их!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13.Учите детей наблюдательности за транспортом на улице!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14.На остановке крепко держите ребёнка за руку, чтобы он не выбежал на проезжую часть.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Из автомобиля или машины выходите первыми.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16.Объясняйте детям, что пешеходам разрешается ходить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тротуару.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17.Родители должны знать порядок и правила перевозки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машинах, автомобилях, на санках, велосипедах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колясках в разное время года и при различной погоде.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18.Родители должны хорошо знать место расположения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сада и чётко ориентироваться в обстановке.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19.Подход к детскому дошкольному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учреждению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выбирать с безопасной стороны.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20.Дома и по дороге( куда бы не шли 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беседы с детьми по правилам ДД.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21.Читать детям литературу, загадывать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транспортом,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и иллюстрации.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1668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799</Words>
  <Application>Microsoft Office PowerPoint</Application>
  <PresentationFormat>Произвольный</PresentationFormat>
  <Paragraphs>59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Кошка Даша</dc:creator>
  <cp:lastModifiedBy>Кошка Даша</cp:lastModifiedBy>
  <cp:revision>6</cp:revision>
  <dcterms:created xsi:type="dcterms:W3CDTF">2019-04-22T15:37:59Z</dcterms:created>
  <dcterms:modified xsi:type="dcterms:W3CDTF">2019-04-22T16:33:30Z</dcterms:modified>
</cp:coreProperties>
</file>