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43" autoAdjust="0"/>
    <p:restoredTop sz="94660"/>
  </p:normalViewPr>
  <p:slideViewPr>
    <p:cSldViewPr>
      <p:cViewPr varScale="1">
        <p:scale>
          <a:sx n="46" d="100"/>
          <a:sy n="4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C1A-4407-4E88-A0A5-D56D191DFB8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876C-C867-42CE-A680-9B320305E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C1A-4407-4E88-A0A5-D56D191DFB8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876C-C867-42CE-A680-9B320305E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C1A-4407-4E88-A0A5-D56D191DFB8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876C-C867-42CE-A680-9B320305E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C1A-4407-4E88-A0A5-D56D191DFB8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876C-C867-42CE-A680-9B320305E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C1A-4407-4E88-A0A5-D56D191DFB8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876C-C867-42CE-A680-9B320305E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C1A-4407-4E88-A0A5-D56D191DFB8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876C-C867-42CE-A680-9B320305E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C1A-4407-4E88-A0A5-D56D191DFB8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876C-C867-42CE-A680-9B320305E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C1A-4407-4E88-A0A5-D56D191DFB8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876C-C867-42CE-A680-9B320305E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C1A-4407-4E88-A0A5-D56D191DFB8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876C-C867-42CE-A680-9B320305E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C1A-4407-4E88-A0A5-D56D191DFB8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876C-C867-42CE-A680-9B320305E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BC1A-4407-4E88-A0A5-D56D191DFB8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876C-C867-42CE-A680-9B320305E4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ABC1A-4407-4E88-A0A5-D56D191DFB8D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876C-C867-42CE-A680-9B320305E4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1</cp:revision>
  <dcterms:created xsi:type="dcterms:W3CDTF">2016-05-16T18:13:53Z</dcterms:created>
  <dcterms:modified xsi:type="dcterms:W3CDTF">2016-05-16T18:22:47Z</dcterms:modified>
</cp:coreProperties>
</file>