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77" r:id="rId6"/>
    <p:sldId id="260" r:id="rId7"/>
    <p:sldId id="263" r:id="rId8"/>
    <p:sldId id="262" r:id="rId9"/>
    <p:sldId id="261" r:id="rId10"/>
    <p:sldId id="265" r:id="rId11"/>
    <p:sldId id="264" r:id="rId12"/>
    <p:sldId id="266" r:id="rId13"/>
    <p:sldId id="269" r:id="rId14"/>
    <p:sldId id="275" r:id="rId15"/>
    <p:sldId id="268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6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360620372dc6dfd8e6a3fd56bd88c6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" y="25564"/>
            <a:ext cx="9119676" cy="683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276" y="2636912"/>
            <a:ext cx="78916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Ритмопластика в работе с 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детьми дошкольного возраста</a:t>
            </a:r>
            <a:endParaRPr lang="ru-RU" sz="4400" b="1" dirty="0"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5105508"/>
            <a:ext cx="6011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Разработала: Клюшкина Л.А.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квалификационной категории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314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360620372dc6dfd8e6a3fd56bd88c6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" y="25564"/>
            <a:ext cx="9119676" cy="683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Picture 2" descr="G:\доклад по ритмопластике\20211123_0828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9"/>
          <a:stretch/>
        </p:blipFill>
        <p:spPr bwMode="auto">
          <a:xfrm rot="5400000">
            <a:off x="415308" y="3445319"/>
            <a:ext cx="2408728" cy="230425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доклад по ритмопластике\20211123_0828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b="15289"/>
          <a:stretch/>
        </p:blipFill>
        <p:spPr bwMode="auto">
          <a:xfrm rot="5400000">
            <a:off x="3173656" y="3729123"/>
            <a:ext cx="2433576" cy="194114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доклад по ритмопластике\20211123_08274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0"/>
          <a:stretch/>
        </p:blipFill>
        <p:spPr bwMode="auto">
          <a:xfrm rot="5400000">
            <a:off x="5841771" y="3336696"/>
            <a:ext cx="2573025" cy="266429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874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360620372dc6dfd8e6a3fd56bd88c6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" y="25564"/>
            <a:ext cx="9119676" cy="683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1" name="Picture 3" descr="G:\доклад по ритмопластике\20211123_0827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1"/>
          <a:stretch/>
        </p:blipFill>
        <p:spPr bwMode="auto">
          <a:xfrm rot="5400000">
            <a:off x="346024" y="2398391"/>
            <a:ext cx="2717978" cy="276297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317" y="2219155"/>
            <a:ext cx="3071027" cy="3120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616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360620372dc6dfd8e6a3fd56bd88c6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" y="25564"/>
            <a:ext cx="9119676" cy="683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G:\доклад по ритмопластике\20211123_082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512" y="2967443"/>
            <a:ext cx="2880320" cy="216024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доклад по ритмопластике\20211123_0811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6"/>
          <a:stretch/>
        </p:blipFill>
        <p:spPr bwMode="auto">
          <a:xfrm rot="5400000">
            <a:off x="3174759" y="3828775"/>
            <a:ext cx="2472295" cy="255813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доклад по ритмопластике\20211123_08145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7"/>
          <a:stretch/>
        </p:blipFill>
        <p:spPr bwMode="auto">
          <a:xfrm rot="5400000">
            <a:off x="6284280" y="2635799"/>
            <a:ext cx="2528584" cy="247179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809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360620372dc6dfd8e6a3fd56bd88c6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" y="25564"/>
            <a:ext cx="9119676" cy="683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G:\старшая группа\планы\я и мои права толерантность\фото\20211109_0912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4"/>
          <a:stretch/>
        </p:blipFill>
        <p:spPr bwMode="auto">
          <a:xfrm rot="5400000">
            <a:off x="177152" y="2567261"/>
            <a:ext cx="2669011" cy="252028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старшая группа\планы\я и мои права толерантность\фото\20211109_0912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8"/>
          <a:stretch/>
        </p:blipFill>
        <p:spPr bwMode="auto">
          <a:xfrm rot="5400000">
            <a:off x="3201893" y="3491903"/>
            <a:ext cx="2764537" cy="266429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старшая группа\планы\я и мои права толерантность\фото\20211109_16272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8"/>
          <a:stretch/>
        </p:blipFill>
        <p:spPr bwMode="auto">
          <a:xfrm rot="5400000">
            <a:off x="6212952" y="2412652"/>
            <a:ext cx="2622749" cy="25922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394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360620372dc6dfd8e6a3fd56bd88c6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" y="25564"/>
            <a:ext cx="9119676" cy="683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763688" y="3286010"/>
            <a:ext cx="51174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Предлагаю поиграть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190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360620372dc6dfd8e6a3fd56bd88c6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" y="25564"/>
            <a:ext cx="9119676" cy="683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2564904"/>
            <a:ext cx="2177071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Аист у пруда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34417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2118" y="3441782"/>
            <a:ext cx="3406125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Аист на ноге стоит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лягушек сторожит.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4" y="4534652"/>
            <a:ext cx="45783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18" y="5657751"/>
            <a:ext cx="37369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04" y="2265445"/>
            <a:ext cx="39020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06242" y="3464253"/>
            <a:ext cx="3795398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Мостик между берегов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отдыхает от прудов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3334" y="4634283"/>
            <a:ext cx="4291175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Дремлет лодка в камышах,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Чуть качаясь на волнах.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3653" y="5768865"/>
            <a:ext cx="441467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Только аист у пруда плачет: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«Где моя звезда?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06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2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25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2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25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2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 build="p" animBg="1"/>
      <p:bldP spid="11" grpId="0" build="p" animBg="1"/>
      <p:bldP spid="12" grpId="0" build="p" animBg="1"/>
      <p:bldP spid="1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360620372dc6dfd8e6a3fd56bd88c6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" y="25564"/>
            <a:ext cx="9119676" cy="683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263691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702" y="2276579"/>
            <a:ext cx="8280920" cy="39703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Таким образом, через занятия театрализованной ритмопластикой происходит ознакомление с окружающим миром при помощи движений, мимики, образов, красок, музыки и звуков. Ребенок учится думать и анализировать.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соответствии с ФГОС ДО театрализованная ритмопластика дает широкие возможности интеграции различных образовательных областей</a:t>
            </a:r>
          </a:p>
        </p:txBody>
      </p:sp>
    </p:spTree>
    <p:extLst>
      <p:ext uri="{BB962C8B-B14F-4D97-AF65-F5344CB8AC3E}">
        <p14:creationId xmlns:p14="http://schemas.microsoft.com/office/powerpoint/2010/main" val="2234709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360620372dc6dfd8e6a3fd56bd88c6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" y="25564"/>
            <a:ext cx="9119676" cy="683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348880"/>
            <a:ext cx="84249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Ритмопластика – это,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физкультурно-музыкальное занятие оздоровительной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направленности, основными средствами которого являются комплексы оздоровительных и гимнастических упражнений, развивающие игры различные по своему характеру, выполняемые под музыку и оформленные танцевальными движениями.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96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360620372dc6dfd8e6a3fd56bd88c6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" y="25564"/>
            <a:ext cx="9119676" cy="683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6859" y="2075137"/>
            <a:ext cx="1081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598357"/>
            <a:ext cx="7521803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Содействие всестороннему развитию личности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ребенка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261738"/>
            <a:ext cx="7119962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Выработка устойчивой правильной осанки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618" y="3738518"/>
            <a:ext cx="1428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86" y="4852000"/>
            <a:ext cx="7815537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Укрепление и развитие различных групп мышц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5" y="5356325"/>
            <a:ext cx="4392487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Укрепление иммунитета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137" y="5908630"/>
            <a:ext cx="5973815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Улучшение координации движений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8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360620372dc6dfd8e6a3fd56bd88c6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" y="25564"/>
            <a:ext cx="9119676" cy="683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97000" y="2439667"/>
            <a:ext cx="7689477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Развитие умения правильно красиво двигаться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3307631"/>
            <a:ext cx="7731988" cy="954107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Развитие чувства ритма, музыкального слуха 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вкуса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1184" y="4405273"/>
            <a:ext cx="8159285" cy="954107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 Воспитания в детях чувства внутренней свободы,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веренности в себе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452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360620372dc6dfd8e6a3fd56bd88c6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" y="25564"/>
            <a:ext cx="9119676" cy="683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2178057"/>
            <a:ext cx="3181705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950" y="3107576"/>
            <a:ext cx="8680424" cy="2677656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Ритмическая гимнастика имеет большое оздоровительное значение при условии систематического ее выполнения детьми. Их можно выполнять утром, после дневного сна ( при соблюдении режима), во второй половине дня на прогулке или в помещении. Она предполагает оздоровление и всестороннюю физическую подготовленность ребенка к разнообразной деятельности, формирование физического совершенства.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499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360620372dc6dfd8e6a3fd56bd88c6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" y="25564"/>
            <a:ext cx="9119676" cy="683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256490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712" y="2338134"/>
            <a:ext cx="8015336" cy="34778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ритмопластики: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4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Оздоровительные;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4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Воспитательные;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4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Образовательные;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4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Коррекционные. </a:t>
            </a:r>
            <a:endParaRPr lang="ru-RU" sz="4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861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360620372dc6dfd8e6a3fd56bd88c6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" y="25564"/>
            <a:ext cx="9119676" cy="683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2348880"/>
            <a:ext cx="8842358" cy="3416320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Постановка правильного дыхания – один из </a:t>
            </a:r>
          </a:p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важнейших принципов.</a:t>
            </a:r>
          </a:p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Каждое упражнение ритмопластики одно </a:t>
            </a:r>
          </a:p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общее правило:</a:t>
            </a:r>
          </a:p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Вдыхайте, готовясь к движению и выдыхайте в процессе движения.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01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360620372dc6dfd8e6a3fd56bd88c6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" y="25564"/>
            <a:ext cx="9119676" cy="683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51519" y="2492896"/>
            <a:ext cx="8611657" cy="3785652"/>
          </a:xfrm>
          <a:prstGeom prst="rect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игры-занятия  по ритмопластике 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состоит трех частей:</a:t>
            </a:r>
          </a:p>
          <a:p>
            <a:pPr marL="457200" indent="-457200" algn="ctr">
              <a:buFont typeface="Wingdings" pitchFamily="2" charset="2"/>
              <a:buChar char="Ø"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Подготовительный;</a:t>
            </a:r>
          </a:p>
          <a:p>
            <a:pPr marL="457200" indent="-457200" algn="ctr">
              <a:buFont typeface="Wingdings" pitchFamily="2" charset="2"/>
              <a:buChar char="Ø"/>
            </a:pP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Основной;</a:t>
            </a:r>
          </a:p>
          <a:p>
            <a:pPr marL="457200" indent="-457200" algn="ctr">
              <a:buFont typeface="Wingdings" pitchFamily="2" charset="2"/>
              <a:buChar char="Ø"/>
            </a:pP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Заключительный.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475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360620372dc6dfd8e6a3fd56bd88c6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" y="25564"/>
            <a:ext cx="9119676" cy="683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2348880"/>
            <a:ext cx="8640960" cy="4031873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5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комплексах по ритмопластике используются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следующие средства двигательного воздействия: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Музыкально-ритмические движения.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Упражнения с предметами (мячи, ленты)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Элементы спортивного танца.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Элементы хореографии.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Упражнения на дыхание.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Театрализованная ритмопластика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057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323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 X75V</dc:creator>
  <cp:lastModifiedBy>asus X75V</cp:lastModifiedBy>
  <cp:revision>27</cp:revision>
  <dcterms:created xsi:type="dcterms:W3CDTF">2021-11-22T15:00:16Z</dcterms:created>
  <dcterms:modified xsi:type="dcterms:W3CDTF">2021-11-24T16:19:22Z</dcterms:modified>
</cp:coreProperties>
</file>